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4"/>
  </p:notesMasterIdLst>
  <p:sldIdLst>
    <p:sldId id="277" r:id="rId2"/>
    <p:sldId id="256" r:id="rId3"/>
    <p:sldId id="278" r:id="rId4"/>
    <p:sldId id="257" r:id="rId5"/>
    <p:sldId id="272" r:id="rId6"/>
    <p:sldId id="284" r:id="rId7"/>
    <p:sldId id="285" r:id="rId8"/>
    <p:sldId id="279" r:id="rId9"/>
    <p:sldId id="258" r:id="rId10"/>
    <p:sldId id="261" r:id="rId11"/>
    <p:sldId id="262" r:id="rId12"/>
    <p:sldId id="263" r:id="rId13"/>
    <p:sldId id="264" r:id="rId14"/>
    <p:sldId id="265" r:id="rId15"/>
    <p:sldId id="266" r:id="rId16"/>
    <p:sldId id="267" r:id="rId17"/>
    <p:sldId id="268" r:id="rId18"/>
    <p:sldId id="269" r:id="rId19"/>
    <p:sldId id="270" r:id="rId20"/>
    <p:sldId id="271" r:id="rId21"/>
    <p:sldId id="274" r:id="rId22"/>
    <p:sldId id="275" r:id="rId23"/>
    <p:sldId id="273" r:id="rId24"/>
    <p:sldId id="288" r:id="rId25"/>
    <p:sldId id="290" r:id="rId26"/>
    <p:sldId id="289" r:id="rId27"/>
    <p:sldId id="286" r:id="rId28"/>
    <p:sldId id="281" r:id="rId29"/>
    <p:sldId id="287" r:id="rId30"/>
    <p:sldId id="282" r:id="rId31"/>
    <p:sldId id="280" r:id="rId32"/>
    <p:sldId id="276" r:id="rId33"/>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Lato Bold" panose="020F0502020204030203" charset="0"/>
      <p:regular r:id="rId43"/>
      <p:bold r:id="rId44"/>
      <p:italic r:id="rId45"/>
      <p:boldItalic r:id="rId46"/>
    </p:embeddedFont>
    <p:embeddedFont>
      <p:font typeface="Zilla Slab Light"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D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37F38-B38D-2B40-A2C4-478D8D7E5BD8}"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2B7676-3451-094E-B1A6-630E1C0AF836}" type="slidenum">
              <a:rPr lang="en-US" smtClean="0"/>
              <a:t>‹#›</a:t>
            </a:fld>
            <a:endParaRPr lang="en-US"/>
          </a:p>
        </p:txBody>
      </p:sp>
    </p:spTree>
    <p:extLst>
      <p:ext uri="{BB962C8B-B14F-4D97-AF65-F5344CB8AC3E}">
        <p14:creationId xmlns:p14="http://schemas.microsoft.com/office/powerpoint/2010/main" val="426707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2B7676-3451-094E-B1A6-630E1C0AF836}" type="slidenum">
              <a:rPr lang="en-US" smtClean="0"/>
              <a:t>4</a:t>
            </a:fld>
            <a:endParaRPr lang="en-US"/>
          </a:p>
        </p:txBody>
      </p:sp>
    </p:spTree>
    <p:extLst>
      <p:ext uri="{BB962C8B-B14F-4D97-AF65-F5344CB8AC3E}">
        <p14:creationId xmlns:p14="http://schemas.microsoft.com/office/powerpoint/2010/main" val="68839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2B7676-3451-094E-B1A6-630E1C0AF836}" type="slidenum">
              <a:rPr lang="en-US" smtClean="0"/>
              <a:t>14</a:t>
            </a:fld>
            <a:endParaRPr lang="en-US"/>
          </a:p>
        </p:txBody>
      </p:sp>
    </p:spTree>
    <p:extLst>
      <p:ext uri="{BB962C8B-B14F-4D97-AF65-F5344CB8AC3E}">
        <p14:creationId xmlns:p14="http://schemas.microsoft.com/office/powerpoint/2010/main" val="2165444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00AC3B-6AAB-4D03-96DD-EC09169A95C1}"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5DB432-C895-4204-9F64-CC66E80A1AB7}"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E05FD1-7985-4FD2-86C0-EFE366B19395}"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C3481-8846-41F7-B9B3-727B8317654E}"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5EFFD2-8665-4DDF-8783-5E3FB4129CF7}" type="datetime1">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CFE3E7-D743-4BEE-8401-AF7681D871B0}" type="datetime1">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AFA830-F611-45F3-9CEB-2C91F1DEF3AB}" type="datetime1">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FCE7D-F256-491B-8B76-957F8BD0B478}" type="datetime1">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B1A215-A962-461D-A067-42DC3BEDF01E}" type="datetime1">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45A262-A089-4DF7-8E4C-81477034FA36}" type="datetime1">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37423C-20E0-4A29-8D6F-075108B87D6A}" type="datetime1">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0DC28-7534-4266-A1FA-C2816076A7C7}" type="datetime1">
              <a:rPr lang="en-US" smtClean="0"/>
              <a:t>12/11/2023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6" Type="http://schemas.openxmlformats.org/officeDocument/2006/relationships/image" Target="../media/image56.png"/><Relationship Id="rId21" Type="http://schemas.openxmlformats.org/officeDocument/2006/relationships/image" Target="../media/image51.svg"/><Relationship Id="rId42" Type="http://schemas.openxmlformats.org/officeDocument/2006/relationships/image" Target="../media/image72.png"/><Relationship Id="rId47" Type="http://schemas.openxmlformats.org/officeDocument/2006/relationships/image" Target="../media/image77.svg"/><Relationship Id="rId63" Type="http://schemas.openxmlformats.org/officeDocument/2006/relationships/image" Target="../media/image93.svg"/><Relationship Id="rId68" Type="http://schemas.openxmlformats.org/officeDocument/2006/relationships/image" Target="../media/image98.png"/><Relationship Id="rId16" Type="http://schemas.openxmlformats.org/officeDocument/2006/relationships/image" Target="../media/image46.png"/><Relationship Id="rId11" Type="http://schemas.openxmlformats.org/officeDocument/2006/relationships/image" Target="../media/image41.sv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svg"/><Relationship Id="rId40" Type="http://schemas.openxmlformats.org/officeDocument/2006/relationships/image" Target="../media/image70.png"/><Relationship Id="rId45" Type="http://schemas.openxmlformats.org/officeDocument/2006/relationships/image" Target="../media/image75.svg"/><Relationship Id="rId53" Type="http://schemas.openxmlformats.org/officeDocument/2006/relationships/image" Target="../media/image83.svg"/><Relationship Id="rId58" Type="http://schemas.openxmlformats.org/officeDocument/2006/relationships/image" Target="../media/image88.png"/><Relationship Id="rId66" Type="http://schemas.openxmlformats.org/officeDocument/2006/relationships/image" Target="../media/image96.png"/><Relationship Id="rId74" Type="http://schemas.openxmlformats.org/officeDocument/2006/relationships/image" Target="../media/image104.png"/><Relationship Id="rId79" Type="http://schemas.openxmlformats.org/officeDocument/2006/relationships/image" Target="../media/image109.svg"/><Relationship Id="rId5" Type="http://schemas.openxmlformats.org/officeDocument/2006/relationships/image" Target="../media/image35.svg"/><Relationship Id="rId61" Type="http://schemas.openxmlformats.org/officeDocument/2006/relationships/image" Target="../media/image91.svg"/><Relationship Id="rId19" Type="http://schemas.openxmlformats.org/officeDocument/2006/relationships/image" Target="../media/image4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35" Type="http://schemas.openxmlformats.org/officeDocument/2006/relationships/image" Target="../media/image65.svg"/><Relationship Id="rId43" Type="http://schemas.openxmlformats.org/officeDocument/2006/relationships/image" Target="../media/image73.svg"/><Relationship Id="rId48" Type="http://schemas.openxmlformats.org/officeDocument/2006/relationships/image" Target="../media/image78.png"/><Relationship Id="rId56" Type="http://schemas.openxmlformats.org/officeDocument/2006/relationships/image" Target="../media/image86.png"/><Relationship Id="rId64" Type="http://schemas.openxmlformats.org/officeDocument/2006/relationships/image" Target="../media/image94.png"/><Relationship Id="rId69" Type="http://schemas.openxmlformats.org/officeDocument/2006/relationships/image" Target="../media/image99.svg"/><Relationship Id="rId77" Type="http://schemas.openxmlformats.org/officeDocument/2006/relationships/image" Target="../media/image107.svg"/><Relationship Id="rId8" Type="http://schemas.openxmlformats.org/officeDocument/2006/relationships/image" Target="../media/image38.png"/><Relationship Id="rId51" Type="http://schemas.openxmlformats.org/officeDocument/2006/relationships/image" Target="../media/image81.svg"/><Relationship Id="rId72" Type="http://schemas.openxmlformats.org/officeDocument/2006/relationships/image" Target="../media/image102.png"/><Relationship Id="rId3" Type="http://schemas.openxmlformats.org/officeDocument/2006/relationships/image" Target="../media/image33.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38" Type="http://schemas.openxmlformats.org/officeDocument/2006/relationships/image" Target="../media/image68.png"/><Relationship Id="rId46" Type="http://schemas.openxmlformats.org/officeDocument/2006/relationships/image" Target="../media/image76.png"/><Relationship Id="rId59" Type="http://schemas.openxmlformats.org/officeDocument/2006/relationships/image" Target="../media/image89.svg"/><Relationship Id="rId67" Type="http://schemas.openxmlformats.org/officeDocument/2006/relationships/image" Target="../media/image97.svg"/><Relationship Id="rId20" Type="http://schemas.openxmlformats.org/officeDocument/2006/relationships/image" Target="../media/image50.png"/><Relationship Id="rId41" Type="http://schemas.openxmlformats.org/officeDocument/2006/relationships/image" Target="../media/image71.svg"/><Relationship Id="rId54" Type="http://schemas.openxmlformats.org/officeDocument/2006/relationships/image" Target="../media/image84.png"/><Relationship Id="rId62" Type="http://schemas.openxmlformats.org/officeDocument/2006/relationships/image" Target="../media/image92.png"/><Relationship Id="rId70" Type="http://schemas.openxmlformats.org/officeDocument/2006/relationships/image" Target="../media/image100.png"/><Relationship Id="rId75" Type="http://schemas.openxmlformats.org/officeDocument/2006/relationships/image" Target="../media/image105.svg"/><Relationship Id="rId1" Type="http://schemas.openxmlformats.org/officeDocument/2006/relationships/slideLayout" Target="../slideLayouts/slideLayout7.xml"/><Relationship Id="rId6" Type="http://schemas.openxmlformats.org/officeDocument/2006/relationships/image" Target="../media/image36.png"/><Relationship Id="rId15" Type="http://schemas.openxmlformats.org/officeDocument/2006/relationships/image" Target="../media/image45.svg"/><Relationship Id="rId23" Type="http://schemas.openxmlformats.org/officeDocument/2006/relationships/image" Target="../media/image53.sv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svg"/><Relationship Id="rId57" Type="http://schemas.openxmlformats.org/officeDocument/2006/relationships/image" Target="../media/image87.svg"/><Relationship Id="rId10" Type="http://schemas.openxmlformats.org/officeDocument/2006/relationships/image" Target="../media/image40.png"/><Relationship Id="rId31" Type="http://schemas.openxmlformats.org/officeDocument/2006/relationships/image" Target="../media/image61.svg"/><Relationship Id="rId44" Type="http://schemas.openxmlformats.org/officeDocument/2006/relationships/image" Target="../media/image74.png"/><Relationship Id="rId52" Type="http://schemas.openxmlformats.org/officeDocument/2006/relationships/image" Target="../media/image82.png"/><Relationship Id="rId60" Type="http://schemas.openxmlformats.org/officeDocument/2006/relationships/image" Target="../media/image90.png"/><Relationship Id="rId65" Type="http://schemas.openxmlformats.org/officeDocument/2006/relationships/image" Target="../media/image95.svg"/><Relationship Id="rId73" Type="http://schemas.openxmlformats.org/officeDocument/2006/relationships/image" Target="../media/image103.svg"/><Relationship Id="rId78" Type="http://schemas.openxmlformats.org/officeDocument/2006/relationships/image" Target="../media/image108.png"/><Relationship Id="rId4" Type="http://schemas.openxmlformats.org/officeDocument/2006/relationships/image" Target="../media/image34.png"/><Relationship Id="rId9" Type="http://schemas.openxmlformats.org/officeDocument/2006/relationships/image" Target="../media/image39.svg"/><Relationship Id="rId13" Type="http://schemas.openxmlformats.org/officeDocument/2006/relationships/image" Target="../media/image43.svg"/><Relationship Id="rId18" Type="http://schemas.openxmlformats.org/officeDocument/2006/relationships/image" Target="../media/image48.png"/><Relationship Id="rId39" Type="http://schemas.openxmlformats.org/officeDocument/2006/relationships/image" Target="../media/image69.svg"/><Relationship Id="rId34" Type="http://schemas.openxmlformats.org/officeDocument/2006/relationships/image" Target="../media/image64.png"/><Relationship Id="rId50" Type="http://schemas.openxmlformats.org/officeDocument/2006/relationships/image" Target="../media/image80.png"/><Relationship Id="rId55" Type="http://schemas.openxmlformats.org/officeDocument/2006/relationships/image" Target="../media/image85.svg"/><Relationship Id="rId76" Type="http://schemas.openxmlformats.org/officeDocument/2006/relationships/image" Target="../media/image106.png"/><Relationship Id="rId7" Type="http://schemas.openxmlformats.org/officeDocument/2006/relationships/image" Target="../media/image37.svg"/><Relationship Id="rId71" Type="http://schemas.openxmlformats.org/officeDocument/2006/relationships/image" Target="../media/image101.svg"/><Relationship Id="rId2" Type="http://schemas.openxmlformats.org/officeDocument/2006/relationships/image" Target="../media/image32.png"/><Relationship Id="rId29" Type="http://schemas.openxmlformats.org/officeDocument/2006/relationships/image" Target="../media/image5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object 2">
            <a:extLst>
              <a:ext uri="{FF2B5EF4-FFF2-40B4-BE49-F238E27FC236}">
                <a16:creationId xmlns:a16="http://schemas.microsoft.com/office/drawing/2014/main" id="{11EDDFB3-028F-40D1-80F3-50BA09E866F5}"/>
              </a:ext>
            </a:extLst>
          </p:cNvPr>
          <p:cNvSpPr txBox="1"/>
          <p:nvPr/>
        </p:nvSpPr>
        <p:spPr>
          <a:xfrm>
            <a:off x="6935307" y="3723867"/>
            <a:ext cx="4476117" cy="398186"/>
          </a:xfrm>
          <a:prstGeom prst="rect">
            <a:avLst/>
          </a:prstGeom>
        </p:spPr>
        <p:txBody>
          <a:bodyPr vert="horz" wrap="square" lIns="0" tIns="13335" rIns="0" bIns="0" rtlCol="0">
            <a:spAutoFit/>
          </a:bodyPr>
          <a:lstStyle/>
          <a:p>
            <a:pPr marL="12700" algn="ctr">
              <a:lnSpc>
                <a:spcPct val="100000"/>
              </a:lnSpc>
              <a:spcBef>
                <a:spcPts val="105"/>
              </a:spcBef>
            </a:pPr>
            <a:r>
              <a:rPr lang="en-US" sz="25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Course Code: CSE-432</a:t>
            </a:r>
            <a:endParaRPr sz="2500" b="1" dirty="0">
              <a:latin typeface="Times New Roman" panose="02020603050405020304" pitchFamily="18" charset="0"/>
              <a:cs typeface="Times New Roman" panose="02020603050405020304" pitchFamily="18" charset="0"/>
            </a:endParaRPr>
          </a:p>
        </p:txBody>
      </p:sp>
      <p:sp>
        <p:nvSpPr>
          <p:cNvPr id="29" name="object 3">
            <a:extLst>
              <a:ext uri="{FF2B5EF4-FFF2-40B4-BE49-F238E27FC236}">
                <a16:creationId xmlns:a16="http://schemas.microsoft.com/office/drawing/2014/main" id="{364AC994-FF25-45DF-826C-43B0F44DBAEA}"/>
              </a:ext>
            </a:extLst>
          </p:cNvPr>
          <p:cNvSpPr txBox="1">
            <a:spLocks/>
          </p:cNvSpPr>
          <p:nvPr/>
        </p:nvSpPr>
        <p:spPr>
          <a:xfrm>
            <a:off x="4570170" y="4398432"/>
            <a:ext cx="9206389" cy="1166986"/>
          </a:xfrm>
          <a:prstGeom prst="rect">
            <a:avLst/>
          </a:prstGeom>
        </p:spPr>
        <p:txBody>
          <a:bodyPr vert="horz" wrap="square" lIns="0" tIns="1270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905">
              <a:spcBef>
                <a:spcPts val="100"/>
              </a:spcBef>
            </a:pPr>
            <a:r>
              <a:rPr lang="en-US" sz="2500" b="1" dirty="0">
                <a:latin typeface="Times New Roman" panose="02020603050405020304" pitchFamily="18" charset="0"/>
                <a:cs typeface="Times New Roman" panose="02020603050405020304" pitchFamily="18" charset="0"/>
              </a:rPr>
              <a:t>Presentation</a:t>
            </a:r>
            <a:r>
              <a:rPr lang="en-US" sz="2500" b="1" spc="-140" dirty="0">
                <a:latin typeface="Times New Roman" panose="02020603050405020304" pitchFamily="18" charset="0"/>
                <a:cs typeface="Times New Roman" panose="02020603050405020304" pitchFamily="18" charset="0"/>
              </a:rPr>
              <a:t> </a:t>
            </a:r>
            <a:r>
              <a:rPr lang="en-US" sz="2500" b="1" spc="-25" dirty="0">
                <a:latin typeface="Times New Roman" panose="02020603050405020304" pitchFamily="18" charset="0"/>
                <a:cs typeface="Times New Roman" panose="02020603050405020304" pitchFamily="18" charset="0"/>
              </a:rPr>
              <a:t>on</a:t>
            </a:r>
            <a:endParaRPr lang="en-US" sz="2500" b="1"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a:t>
            </a:r>
            <a:r>
              <a:rPr lang="en-US" sz="2500" b="1" dirty="0">
                <a:effectLst/>
                <a:latin typeface="Times New Roman" panose="02020603050405020304" pitchFamily="18" charset="0"/>
                <a:ea typeface="Times New Roman" panose="02020603050405020304" pitchFamily="18" charset="0"/>
              </a:rPr>
              <a:t>A Web-Based Programming Learning Management System, for Empowering Programming Education Globally</a:t>
            </a:r>
            <a:r>
              <a:rPr lang="en-US" sz="2500" b="1" spc="-10" dirty="0">
                <a:latin typeface="Times New Roman" panose="02020603050405020304" pitchFamily="18" charset="0"/>
                <a:cs typeface="Times New Roman" panose="02020603050405020304" pitchFamily="18" charset="0"/>
              </a:rPr>
              <a:t>”</a:t>
            </a:r>
            <a:endParaRPr lang="en-US" sz="2500" b="1" dirty="0">
              <a:latin typeface="Times New Roman" panose="02020603050405020304" pitchFamily="18" charset="0"/>
              <a:cs typeface="Times New Roman" panose="02020603050405020304" pitchFamily="18" charset="0"/>
            </a:endParaRPr>
          </a:p>
        </p:txBody>
      </p:sp>
      <p:sp>
        <p:nvSpPr>
          <p:cNvPr id="30" name="object 4">
            <a:extLst>
              <a:ext uri="{FF2B5EF4-FFF2-40B4-BE49-F238E27FC236}">
                <a16:creationId xmlns:a16="http://schemas.microsoft.com/office/drawing/2014/main" id="{176413E4-8640-41F1-8227-837DF145794E}"/>
              </a:ext>
            </a:extLst>
          </p:cNvPr>
          <p:cNvSpPr txBox="1"/>
          <p:nvPr/>
        </p:nvSpPr>
        <p:spPr>
          <a:xfrm>
            <a:off x="6275226" y="9082233"/>
            <a:ext cx="5678804" cy="473848"/>
          </a:xfrm>
          <a:prstGeom prst="rect">
            <a:avLst/>
          </a:prstGeom>
        </p:spPr>
        <p:txBody>
          <a:bodyPr vert="horz" wrap="square" lIns="0" tIns="12065" rIns="0" bIns="0" rtlCol="0">
            <a:spAutoFit/>
          </a:bodyPr>
          <a:lstStyle/>
          <a:p>
            <a:pPr marL="12700" algn="ctr">
              <a:lnSpc>
                <a:spcPct val="100000"/>
              </a:lnSpc>
              <a:spcBef>
                <a:spcPts val="95"/>
              </a:spcBef>
            </a:pPr>
            <a:r>
              <a:rPr sz="3000" b="1" spc="-45" dirty="0">
                <a:latin typeface="Times New Roman"/>
                <a:cs typeface="Times New Roman"/>
              </a:rPr>
              <a:t>NARAYANGANJ</a:t>
            </a:r>
            <a:r>
              <a:rPr sz="3000" b="1" spc="-80" dirty="0">
                <a:latin typeface="Times New Roman"/>
                <a:cs typeface="Times New Roman"/>
              </a:rPr>
              <a:t> </a:t>
            </a:r>
            <a:r>
              <a:rPr sz="3000" b="1" spc="-20" dirty="0">
                <a:latin typeface="Times New Roman"/>
                <a:cs typeface="Times New Roman"/>
              </a:rPr>
              <a:t>2023</a:t>
            </a:r>
            <a:endParaRPr sz="3000" dirty="0">
              <a:latin typeface="Times New Roman"/>
              <a:cs typeface="Times New Roman"/>
            </a:endParaRPr>
          </a:p>
        </p:txBody>
      </p:sp>
      <p:pic>
        <p:nvPicPr>
          <p:cNvPr id="31" name="object 5">
            <a:extLst>
              <a:ext uri="{FF2B5EF4-FFF2-40B4-BE49-F238E27FC236}">
                <a16:creationId xmlns:a16="http://schemas.microsoft.com/office/drawing/2014/main" id="{3B88983D-4891-4687-A97D-6A73CD453FA6}"/>
              </a:ext>
            </a:extLst>
          </p:cNvPr>
          <p:cNvPicPr/>
          <p:nvPr/>
        </p:nvPicPr>
        <p:blipFill>
          <a:blip r:embed="rId2" cstate="print"/>
          <a:stretch>
            <a:fillRect/>
          </a:stretch>
        </p:blipFill>
        <p:spPr>
          <a:xfrm>
            <a:off x="4191000" y="812017"/>
            <a:ext cx="9258298" cy="1009354"/>
          </a:xfrm>
          <a:prstGeom prst="rect">
            <a:avLst/>
          </a:prstGeom>
        </p:spPr>
      </p:pic>
      <p:sp>
        <p:nvSpPr>
          <p:cNvPr id="32" name="object 6">
            <a:extLst>
              <a:ext uri="{FF2B5EF4-FFF2-40B4-BE49-F238E27FC236}">
                <a16:creationId xmlns:a16="http://schemas.microsoft.com/office/drawing/2014/main" id="{49FE9826-250D-492C-B505-76CD86ED5729}"/>
              </a:ext>
            </a:extLst>
          </p:cNvPr>
          <p:cNvSpPr txBox="1"/>
          <p:nvPr/>
        </p:nvSpPr>
        <p:spPr>
          <a:xfrm>
            <a:off x="13300865" y="6683177"/>
            <a:ext cx="3810000" cy="1526059"/>
          </a:xfrm>
          <a:prstGeom prst="rect">
            <a:avLst/>
          </a:prstGeom>
        </p:spPr>
        <p:txBody>
          <a:bodyPr vert="horz" wrap="square" lIns="0" tIns="12700" rIns="0" bIns="0" rtlCol="0">
            <a:spAutoFit/>
          </a:bodyPr>
          <a:lstStyle/>
          <a:p>
            <a:pPr marL="12700" marR="481330" algn="r">
              <a:spcBef>
                <a:spcPts val="100"/>
              </a:spcBef>
            </a:pPr>
            <a:r>
              <a:rPr sz="1900" b="1" dirty="0">
                <a:latin typeface="Times New Roman"/>
                <a:cs typeface="Times New Roman"/>
              </a:rPr>
              <a:t>Presented</a:t>
            </a:r>
            <a:r>
              <a:rPr sz="1900" b="1" spc="-85" dirty="0">
                <a:latin typeface="Times New Roman"/>
                <a:cs typeface="Times New Roman"/>
              </a:rPr>
              <a:t> </a:t>
            </a:r>
            <a:r>
              <a:rPr sz="1900" b="1" spc="-25" dirty="0">
                <a:latin typeface="Times New Roman"/>
                <a:cs typeface="Times New Roman"/>
              </a:rPr>
              <a:t>By:</a:t>
            </a:r>
            <a:endParaRPr lang="en-US" sz="1900" b="1" spc="-25" dirty="0">
              <a:latin typeface="Times New Roman"/>
              <a:cs typeface="Times New Roman"/>
            </a:endParaRPr>
          </a:p>
          <a:p>
            <a:pPr marL="12700" marR="481330" algn="r">
              <a:spcBef>
                <a:spcPts val="100"/>
              </a:spcBef>
            </a:pPr>
            <a:r>
              <a:rPr lang="en-US" sz="1900" dirty="0">
                <a:latin typeface="Times New Roman"/>
                <a:cs typeface="Times New Roman"/>
              </a:rPr>
              <a:t>Mithi Akter</a:t>
            </a:r>
          </a:p>
          <a:p>
            <a:pPr marL="12700" marR="481330" algn="r">
              <a:spcBef>
                <a:spcPts val="100"/>
              </a:spcBef>
            </a:pPr>
            <a:r>
              <a:rPr sz="1900" dirty="0">
                <a:latin typeface="Times New Roman"/>
                <a:cs typeface="Times New Roman"/>
              </a:rPr>
              <a:t>ID:</a:t>
            </a:r>
            <a:r>
              <a:rPr sz="1900" spc="-5" dirty="0">
                <a:latin typeface="Times New Roman"/>
                <a:cs typeface="Times New Roman"/>
              </a:rPr>
              <a:t> </a:t>
            </a:r>
            <a:r>
              <a:rPr sz="1900" spc="-10" dirty="0">
                <a:latin typeface="Times New Roman"/>
                <a:cs typeface="Times New Roman"/>
              </a:rPr>
              <a:t>19100</a:t>
            </a:r>
            <a:r>
              <a:rPr lang="en-US" sz="1900" spc="-10" dirty="0">
                <a:latin typeface="Times New Roman"/>
                <a:cs typeface="Times New Roman"/>
              </a:rPr>
              <a:t>004</a:t>
            </a:r>
          </a:p>
          <a:p>
            <a:pPr marL="12700" marR="481330" algn="r">
              <a:spcBef>
                <a:spcPts val="100"/>
              </a:spcBef>
            </a:pPr>
            <a:r>
              <a:rPr sz="1900" dirty="0">
                <a:latin typeface="Times New Roman"/>
                <a:cs typeface="Times New Roman"/>
              </a:rPr>
              <a:t>Dept.</a:t>
            </a:r>
            <a:r>
              <a:rPr sz="1900" spc="-35" dirty="0">
                <a:latin typeface="Times New Roman"/>
                <a:cs typeface="Times New Roman"/>
              </a:rPr>
              <a:t> </a:t>
            </a:r>
            <a:r>
              <a:rPr sz="1900" dirty="0">
                <a:latin typeface="Times New Roman"/>
                <a:cs typeface="Times New Roman"/>
              </a:rPr>
              <a:t>of</a:t>
            </a:r>
            <a:r>
              <a:rPr sz="1900" spc="-10" dirty="0">
                <a:latin typeface="Times New Roman"/>
                <a:cs typeface="Times New Roman"/>
              </a:rPr>
              <a:t> </a:t>
            </a:r>
            <a:r>
              <a:rPr sz="1900" spc="-25" dirty="0">
                <a:latin typeface="Times New Roman"/>
                <a:cs typeface="Times New Roman"/>
              </a:rPr>
              <a:t>CSE</a:t>
            </a:r>
            <a:endParaRPr lang="en-US" sz="1900" spc="-25" dirty="0">
              <a:latin typeface="Times New Roman"/>
              <a:cs typeface="Times New Roman"/>
            </a:endParaRPr>
          </a:p>
          <a:p>
            <a:pPr marL="12700" marR="481330" algn="r">
              <a:spcBef>
                <a:spcPts val="100"/>
              </a:spcBef>
            </a:pPr>
            <a:r>
              <a:rPr sz="1900" dirty="0">
                <a:latin typeface="Times New Roman"/>
                <a:cs typeface="Times New Roman"/>
              </a:rPr>
              <a:t>R.</a:t>
            </a:r>
            <a:r>
              <a:rPr sz="1900" spc="5" dirty="0">
                <a:latin typeface="Times New Roman"/>
                <a:cs typeface="Times New Roman"/>
              </a:rPr>
              <a:t> </a:t>
            </a:r>
            <a:r>
              <a:rPr sz="1900" spc="-114" dirty="0">
                <a:latin typeface="Times New Roman"/>
                <a:cs typeface="Times New Roman"/>
              </a:rPr>
              <a:t>P.</a:t>
            </a:r>
            <a:r>
              <a:rPr sz="1900" spc="-15" dirty="0">
                <a:latin typeface="Times New Roman"/>
                <a:cs typeface="Times New Roman"/>
              </a:rPr>
              <a:t> </a:t>
            </a:r>
            <a:r>
              <a:rPr sz="1900" dirty="0">
                <a:latin typeface="Times New Roman"/>
                <a:cs typeface="Times New Roman"/>
              </a:rPr>
              <a:t>Shaha</a:t>
            </a:r>
            <a:r>
              <a:rPr sz="1900" spc="-10" dirty="0">
                <a:latin typeface="Times New Roman"/>
                <a:cs typeface="Times New Roman"/>
              </a:rPr>
              <a:t> University</a:t>
            </a:r>
            <a:endParaRPr sz="1900" dirty="0">
              <a:latin typeface="Times New Roman"/>
              <a:cs typeface="Times New Roman"/>
            </a:endParaRPr>
          </a:p>
        </p:txBody>
      </p:sp>
      <p:sp>
        <p:nvSpPr>
          <p:cNvPr id="33" name="object 7">
            <a:extLst>
              <a:ext uri="{FF2B5EF4-FFF2-40B4-BE49-F238E27FC236}">
                <a16:creationId xmlns:a16="http://schemas.microsoft.com/office/drawing/2014/main" id="{156BBDFD-7024-4BC2-AA17-859D3DCB3682}"/>
              </a:ext>
            </a:extLst>
          </p:cNvPr>
          <p:cNvSpPr txBox="1"/>
          <p:nvPr/>
        </p:nvSpPr>
        <p:spPr>
          <a:xfrm>
            <a:off x="1524075" y="6576405"/>
            <a:ext cx="5444569" cy="1644039"/>
          </a:xfrm>
          <a:prstGeom prst="rect">
            <a:avLst/>
          </a:prstGeom>
        </p:spPr>
        <p:txBody>
          <a:bodyPr vert="horz" wrap="square" lIns="0" tIns="104139" rIns="0" bIns="0" rtlCol="0">
            <a:spAutoFit/>
          </a:bodyPr>
          <a:lstStyle/>
          <a:p>
            <a:pPr marR="6985">
              <a:lnSpc>
                <a:spcPct val="100000"/>
              </a:lnSpc>
              <a:spcBef>
                <a:spcPts val="819"/>
              </a:spcBef>
            </a:pPr>
            <a:r>
              <a:rPr sz="2000" b="1" dirty="0">
                <a:latin typeface="Times New Roman"/>
                <a:cs typeface="Times New Roman"/>
              </a:rPr>
              <a:t>Supervised</a:t>
            </a:r>
            <a:r>
              <a:rPr sz="2000" b="1" spc="-45" dirty="0">
                <a:latin typeface="Times New Roman"/>
                <a:cs typeface="Times New Roman"/>
              </a:rPr>
              <a:t> </a:t>
            </a:r>
            <a:r>
              <a:rPr sz="2000" b="1" spc="-25" dirty="0">
                <a:latin typeface="Times New Roman"/>
                <a:cs typeface="Times New Roman"/>
              </a:rPr>
              <a:t>By:</a:t>
            </a:r>
            <a:endParaRPr sz="2000" dirty="0">
              <a:latin typeface="Times New Roman"/>
              <a:cs typeface="Times New Roman"/>
            </a:endParaRPr>
          </a:p>
          <a:p>
            <a:pPr marL="63500" marR="0">
              <a:spcBef>
                <a:spcPts val="0"/>
              </a:spcBef>
              <a:spcAft>
                <a:spcPts val="0"/>
              </a:spcAft>
            </a:pPr>
            <a:r>
              <a:rPr lang="en-US" sz="2000" dirty="0">
                <a:effectLst/>
                <a:latin typeface="Times New Roman" panose="02020603050405020304" pitchFamily="18" charset="0"/>
                <a:ea typeface="Times New Roman" panose="02020603050405020304" pitchFamily="18" charset="0"/>
              </a:rPr>
              <a:t>Dr. </a:t>
            </a:r>
            <a:r>
              <a:rPr lang="en-US" sz="2000" dirty="0" err="1">
                <a:effectLst/>
                <a:latin typeface="Times New Roman" panose="02020603050405020304" pitchFamily="18" charset="0"/>
                <a:ea typeface="Times New Roman" panose="02020603050405020304" pitchFamily="18" charset="0"/>
              </a:rPr>
              <a:t>Kingkar</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Prosad</a:t>
            </a:r>
            <a:r>
              <a:rPr lang="en-US" sz="2000" dirty="0">
                <a:effectLst/>
                <a:latin typeface="Times New Roman" panose="02020603050405020304" pitchFamily="18" charset="0"/>
                <a:ea typeface="Times New Roman" panose="02020603050405020304" pitchFamily="18" charset="0"/>
              </a:rPr>
              <a:t> Ghosh</a:t>
            </a:r>
          </a:p>
          <a:p>
            <a:pPr marL="63500" marR="0">
              <a:spcBef>
                <a:spcPts val="0"/>
              </a:spcBef>
              <a:spcAft>
                <a:spcPts val="0"/>
              </a:spcAft>
            </a:pPr>
            <a:r>
              <a:rPr lang="en-US" sz="2000" spc="-10" dirty="0">
                <a:latin typeface="Times New Roman"/>
                <a:cs typeface="Times New Roman"/>
              </a:rPr>
              <a:t>Associate Professor and Head of the Department</a:t>
            </a:r>
            <a:r>
              <a:rPr sz="2000" spc="-10" dirty="0">
                <a:latin typeface="Times New Roman"/>
                <a:cs typeface="Times New Roman"/>
              </a:rPr>
              <a:t>, </a:t>
            </a:r>
            <a:r>
              <a:rPr sz="2000" dirty="0">
                <a:latin typeface="Times New Roman"/>
                <a:cs typeface="Times New Roman"/>
              </a:rPr>
              <a:t>Dept.</a:t>
            </a:r>
            <a:r>
              <a:rPr sz="2000" spc="-35" dirty="0">
                <a:latin typeface="Times New Roman"/>
                <a:cs typeface="Times New Roman"/>
              </a:rPr>
              <a:t> </a:t>
            </a:r>
            <a:r>
              <a:rPr sz="2000" dirty="0">
                <a:latin typeface="Times New Roman"/>
                <a:cs typeface="Times New Roman"/>
              </a:rPr>
              <a:t>of</a:t>
            </a:r>
            <a:r>
              <a:rPr sz="2000" spc="-10" dirty="0">
                <a:latin typeface="Times New Roman"/>
                <a:cs typeface="Times New Roman"/>
              </a:rPr>
              <a:t> </a:t>
            </a:r>
            <a:r>
              <a:rPr sz="2000" spc="-25" dirty="0">
                <a:latin typeface="Times New Roman"/>
                <a:cs typeface="Times New Roman"/>
              </a:rPr>
              <a:t>CSE</a:t>
            </a:r>
            <a:endParaRPr lang="en-US" sz="2000" spc="-25" dirty="0">
              <a:latin typeface="Times New Roman"/>
              <a:cs typeface="Times New Roman"/>
            </a:endParaRPr>
          </a:p>
          <a:p>
            <a:pPr marL="63500" marR="0">
              <a:spcBef>
                <a:spcPts val="0"/>
              </a:spcBef>
              <a:spcAft>
                <a:spcPts val="0"/>
              </a:spcAft>
            </a:pPr>
            <a:r>
              <a:rPr sz="2000" dirty="0">
                <a:latin typeface="Times New Roman"/>
                <a:cs typeface="Times New Roman"/>
              </a:rPr>
              <a:t>R.</a:t>
            </a:r>
            <a:r>
              <a:rPr sz="2000" spc="5" dirty="0">
                <a:latin typeface="Times New Roman"/>
                <a:cs typeface="Times New Roman"/>
              </a:rPr>
              <a:t> </a:t>
            </a:r>
            <a:r>
              <a:rPr sz="2000" spc="-114" dirty="0">
                <a:latin typeface="Times New Roman"/>
                <a:cs typeface="Times New Roman"/>
              </a:rPr>
              <a:t>P.</a:t>
            </a:r>
            <a:r>
              <a:rPr sz="2000" spc="-15" dirty="0">
                <a:latin typeface="Times New Roman"/>
                <a:cs typeface="Times New Roman"/>
              </a:rPr>
              <a:t> </a:t>
            </a:r>
            <a:r>
              <a:rPr sz="2000" dirty="0">
                <a:latin typeface="Times New Roman"/>
                <a:cs typeface="Times New Roman"/>
              </a:rPr>
              <a:t>Shaha</a:t>
            </a:r>
            <a:r>
              <a:rPr sz="2000" spc="-10" dirty="0">
                <a:latin typeface="Times New Roman"/>
                <a:cs typeface="Times New Roman"/>
              </a:rPr>
              <a:t> University</a:t>
            </a:r>
            <a:endParaRPr sz="2000" dirty="0">
              <a:latin typeface="Times New Roman"/>
              <a:cs typeface="Times New Roman"/>
            </a:endParaRPr>
          </a:p>
        </p:txBody>
      </p:sp>
      <p:sp>
        <p:nvSpPr>
          <p:cNvPr id="35" name="object 9">
            <a:extLst>
              <a:ext uri="{FF2B5EF4-FFF2-40B4-BE49-F238E27FC236}">
                <a16:creationId xmlns:a16="http://schemas.microsoft.com/office/drawing/2014/main" id="{6AA92F42-4205-4AA5-898D-DFACD48D6CED}"/>
              </a:ext>
            </a:extLst>
          </p:cNvPr>
          <p:cNvSpPr txBox="1"/>
          <p:nvPr/>
        </p:nvSpPr>
        <p:spPr>
          <a:xfrm>
            <a:off x="4923628" y="2066556"/>
            <a:ext cx="8382000" cy="398186"/>
          </a:xfrm>
          <a:prstGeom prst="rect">
            <a:avLst/>
          </a:prstGeom>
        </p:spPr>
        <p:txBody>
          <a:bodyPr vert="horz" wrap="square" lIns="0" tIns="13335" rIns="0" bIns="0" rtlCol="0">
            <a:spAutoFit/>
          </a:bodyPr>
          <a:lstStyle/>
          <a:p>
            <a:pPr marL="12700" algn="ctr">
              <a:lnSpc>
                <a:spcPct val="100000"/>
              </a:lnSpc>
              <a:spcBef>
                <a:spcPts val="105"/>
              </a:spcBef>
            </a:pPr>
            <a:r>
              <a:rPr sz="2500" b="1" dirty="0">
                <a:latin typeface="Times New Roman"/>
                <a:cs typeface="Times New Roman"/>
              </a:rPr>
              <a:t>Department</a:t>
            </a:r>
            <a:r>
              <a:rPr lang="en-US" sz="2500" b="1" spc="-45" dirty="0">
                <a:latin typeface="Times New Roman"/>
                <a:cs typeface="Times New Roman"/>
              </a:rPr>
              <a:t>: </a:t>
            </a:r>
            <a:r>
              <a:rPr sz="2500" b="1" dirty="0">
                <a:latin typeface="Times New Roman"/>
                <a:cs typeface="Times New Roman"/>
              </a:rPr>
              <a:t>Computer</a:t>
            </a:r>
            <a:r>
              <a:rPr sz="2500" b="1" spc="-80" dirty="0">
                <a:latin typeface="Times New Roman"/>
                <a:cs typeface="Times New Roman"/>
              </a:rPr>
              <a:t> </a:t>
            </a:r>
            <a:r>
              <a:rPr sz="2500" b="1" dirty="0">
                <a:latin typeface="Times New Roman"/>
                <a:cs typeface="Times New Roman"/>
              </a:rPr>
              <a:t>Science</a:t>
            </a:r>
            <a:r>
              <a:rPr sz="2500" b="1" spc="-10" dirty="0">
                <a:latin typeface="Times New Roman"/>
                <a:cs typeface="Times New Roman"/>
              </a:rPr>
              <a:t> </a:t>
            </a:r>
            <a:r>
              <a:rPr sz="2500" b="1" dirty="0">
                <a:latin typeface="Times New Roman"/>
                <a:cs typeface="Times New Roman"/>
              </a:rPr>
              <a:t>and</a:t>
            </a:r>
            <a:r>
              <a:rPr sz="2500" b="1" spc="-20" dirty="0">
                <a:latin typeface="Times New Roman"/>
                <a:cs typeface="Times New Roman"/>
              </a:rPr>
              <a:t> </a:t>
            </a:r>
            <a:r>
              <a:rPr sz="2500" b="1" spc="-10" dirty="0">
                <a:latin typeface="Times New Roman"/>
                <a:cs typeface="Times New Roman"/>
              </a:rPr>
              <a:t>Engineering</a:t>
            </a:r>
            <a:endParaRPr sz="2500" dirty="0">
              <a:latin typeface="Times New Roman"/>
              <a:cs typeface="Times New Roman"/>
            </a:endParaRPr>
          </a:p>
        </p:txBody>
      </p:sp>
      <p:sp>
        <p:nvSpPr>
          <p:cNvPr id="37" name="TextBox 36">
            <a:extLst>
              <a:ext uri="{FF2B5EF4-FFF2-40B4-BE49-F238E27FC236}">
                <a16:creationId xmlns:a16="http://schemas.microsoft.com/office/drawing/2014/main" id="{17E8048C-61EE-422A-B070-F49E9D288E38}"/>
              </a:ext>
            </a:extLst>
          </p:cNvPr>
          <p:cNvSpPr txBox="1"/>
          <p:nvPr/>
        </p:nvSpPr>
        <p:spPr>
          <a:xfrm>
            <a:off x="4191000" y="2608274"/>
            <a:ext cx="9906000" cy="477054"/>
          </a:xfrm>
          <a:prstGeom prst="rect">
            <a:avLst/>
          </a:prstGeom>
          <a:noFill/>
        </p:spPr>
        <p:txBody>
          <a:bodyPr wrap="square">
            <a:spAutoFit/>
          </a:bodyPr>
          <a:lstStyle/>
          <a:p>
            <a:pPr algn="ctr"/>
            <a:r>
              <a:rPr lang="en-US" sz="2500" b="1" dirty="0">
                <a:latin typeface="Times New Roman" panose="02020603050405020304" pitchFamily="18" charset="0"/>
                <a:cs typeface="Times New Roman" panose="02020603050405020304" pitchFamily="18" charset="0"/>
              </a:rPr>
              <a:t>Program: Bachelor of Computer Science and Engineering</a:t>
            </a:r>
          </a:p>
        </p:txBody>
      </p:sp>
      <p:sp>
        <p:nvSpPr>
          <p:cNvPr id="39" name="TextBox 38">
            <a:extLst>
              <a:ext uri="{FF2B5EF4-FFF2-40B4-BE49-F238E27FC236}">
                <a16:creationId xmlns:a16="http://schemas.microsoft.com/office/drawing/2014/main" id="{502C07E5-0A2C-4996-9F05-ACF954C64BC2}"/>
              </a:ext>
            </a:extLst>
          </p:cNvPr>
          <p:cNvSpPr txBox="1"/>
          <p:nvPr/>
        </p:nvSpPr>
        <p:spPr>
          <a:xfrm>
            <a:off x="5448298" y="3181074"/>
            <a:ext cx="7391398" cy="477054"/>
          </a:xfrm>
          <a:prstGeom prst="rect">
            <a:avLst/>
          </a:prstGeom>
          <a:noFill/>
        </p:spPr>
        <p:txBody>
          <a:bodyPr wrap="square">
            <a:spAutoFit/>
          </a:bodyPr>
          <a:lstStyle/>
          <a:p>
            <a:pPr algn="ctr"/>
            <a:r>
              <a:rPr lang="en-US" sz="2500" b="1" dirty="0">
                <a:latin typeface="Times New Roman" panose="02020603050405020304" pitchFamily="18" charset="0"/>
                <a:cs typeface="Times New Roman" panose="02020603050405020304" pitchFamily="18" charset="0"/>
              </a:rPr>
              <a:t>Course Title: Project with Seminar</a:t>
            </a:r>
          </a:p>
        </p:txBody>
      </p:sp>
      <p:sp>
        <p:nvSpPr>
          <p:cNvPr id="40" name="object 8">
            <a:extLst>
              <a:ext uri="{FF2B5EF4-FFF2-40B4-BE49-F238E27FC236}">
                <a16:creationId xmlns:a16="http://schemas.microsoft.com/office/drawing/2014/main" id="{283C54BB-FE4D-49EB-B3D7-1CCC114ED971}"/>
              </a:ext>
            </a:extLst>
          </p:cNvPr>
          <p:cNvSpPr/>
          <p:nvPr/>
        </p:nvSpPr>
        <p:spPr>
          <a:xfrm flipH="1">
            <a:off x="9055889" y="6300550"/>
            <a:ext cx="58739" cy="2123300"/>
          </a:xfrm>
          <a:custGeom>
            <a:avLst/>
            <a:gdLst/>
            <a:ahLst/>
            <a:cxnLst/>
            <a:rect l="l" t="t" r="r" b="b"/>
            <a:pathLst>
              <a:path h="1301114">
                <a:moveTo>
                  <a:pt x="0" y="0"/>
                </a:moveTo>
                <a:lnTo>
                  <a:pt x="0" y="1300734"/>
                </a:lnTo>
              </a:path>
            </a:pathLst>
          </a:custGeom>
          <a:ln w="1905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24379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11996" y="1353481"/>
            <a:ext cx="10108345" cy="1571493"/>
          </a:xfrm>
          <a:prstGeom prst="rect">
            <a:avLst/>
          </a:prstGeom>
        </p:spPr>
        <p:txBody>
          <a:bodyPr lIns="0" tIns="0" rIns="0" bIns="0" rtlCol="0" anchor="t">
            <a:spAutoFit/>
          </a:bodyPr>
          <a:lstStyle/>
          <a:p>
            <a:pPr marL="0" lvl="0" indent="0">
              <a:lnSpc>
                <a:spcPts val="6299"/>
              </a:lnSpc>
              <a:spcBef>
                <a:spcPct val="0"/>
              </a:spcBef>
            </a:pPr>
            <a:r>
              <a:rPr lang="en-US" sz="4500">
                <a:solidFill>
                  <a:srgbClr val="000000"/>
                </a:solidFill>
                <a:latin typeface="Zilla Slab Light"/>
              </a:rPr>
              <a:t>DOWNLOAD THIS PRESENTATION AS A POWERPOINT TEMPLATE IN 3 STEPS</a:t>
            </a:r>
          </a:p>
        </p:txBody>
      </p:sp>
      <p:sp>
        <p:nvSpPr>
          <p:cNvPr id="3" name="TextBox 3"/>
          <p:cNvSpPr txBox="1"/>
          <p:nvPr/>
        </p:nvSpPr>
        <p:spPr>
          <a:xfrm>
            <a:off x="1111996" y="6476816"/>
            <a:ext cx="7825646" cy="737103"/>
          </a:xfrm>
          <a:prstGeom prst="rect">
            <a:avLst/>
          </a:prstGeom>
        </p:spPr>
        <p:txBody>
          <a:bodyPr lIns="0" tIns="0" rIns="0" bIns="0" rtlCol="0" anchor="t">
            <a:spAutoFit/>
          </a:bodyPr>
          <a:lstStyle/>
          <a:p>
            <a:pPr marL="0" lvl="0" indent="0">
              <a:lnSpc>
                <a:spcPts val="2940"/>
              </a:lnSpc>
              <a:spcBef>
                <a:spcPct val="0"/>
              </a:spcBef>
            </a:pPr>
            <a:r>
              <a:rPr lang="en-US" sz="2100">
                <a:solidFill>
                  <a:srgbClr val="000000"/>
                </a:solidFill>
                <a:latin typeface="Lato"/>
              </a:rPr>
              <a:t>Click on the "Share" button on the top right corner in Canva and click on "More" at the bottom of the menu.</a:t>
            </a:r>
          </a:p>
        </p:txBody>
      </p:sp>
      <p:sp>
        <p:nvSpPr>
          <p:cNvPr id="4" name="TextBox 4"/>
          <p:cNvSpPr txBox="1"/>
          <p:nvPr/>
        </p:nvSpPr>
        <p:spPr>
          <a:xfrm>
            <a:off x="1111996" y="5807635"/>
            <a:ext cx="4115762" cy="405699"/>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Lato"/>
              </a:rPr>
              <a:t>2.</a:t>
            </a:r>
          </a:p>
        </p:txBody>
      </p:sp>
      <p:sp>
        <p:nvSpPr>
          <p:cNvPr id="5" name="TextBox 5"/>
          <p:cNvSpPr txBox="1"/>
          <p:nvPr/>
        </p:nvSpPr>
        <p:spPr>
          <a:xfrm>
            <a:off x="1111996" y="4387693"/>
            <a:ext cx="7868172" cy="737103"/>
          </a:xfrm>
          <a:prstGeom prst="rect">
            <a:avLst/>
          </a:prstGeom>
        </p:spPr>
        <p:txBody>
          <a:bodyPr lIns="0" tIns="0" rIns="0" bIns="0" rtlCol="0" anchor="t">
            <a:spAutoFit/>
          </a:bodyPr>
          <a:lstStyle/>
          <a:p>
            <a:pPr marL="0" lvl="0" indent="0">
              <a:lnSpc>
                <a:spcPts val="2940"/>
              </a:lnSpc>
              <a:spcBef>
                <a:spcPct val="0"/>
              </a:spcBef>
            </a:pPr>
            <a:r>
              <a:rPr lang="en-US" sz="2100">
                <a:solidFill>
                  <a:srgbClr val="000000"/>
                </a:solidFill>
                <a:latin typeface="Lato"/>
              </a:rPr>
              <a:t>Click on the "Canva" button next to this presentation. Start editing your presentation. You may need to sign in to your Canva account.</a:t>
            </a:r>
          </a:p>
        </p:txBody>
      </p:sp>
      <p:sp>
        <p:nvSpPr>
          <p:cNvPr id="6" name="TextBox 6"/>
          <p:cNvSpPr txBox="1"/>
          <p:nvPr/>
        </p:nvSpPr>
        <p:spPr>
          <a:xfrm>
            <a:off x="1111996" y="8521197"/>
            <a:ext cx="7868172" cy="737103"/>
          </a:xfrm>
          <a:prstGeom prst="rect">
            <a:avLst/>
          </a:prstGeom>
        </p:spPr>
        <p:txBody>
          <a:bodyPr lIns="0" tIns="0" rIns="0" bIns="0" rtlCol="0" anchor="t">
            <a:spAutoFit/>
          </a:bodyPr>
          <a:lstStyle/>
          <a:p>
            <a:pPr marL="0" lvl="0" indent="0">
              <a:lnSpc>
                <a:spcPts val="2940"/>
              </a:lnSpc>
              <a:spcBef>
                <a:spcPct val="0"/>
              </a:spcBef>
            </a:pPr>
            <a:r>
              <a:rPr lang="en-US" sz="2100">
                <a:solidFill>
                  <a:srgbClr val="000000"/>
                </a:solidFill>
                <a:latin typeface="Lato"/>
              </a:rPr>
              <a:t>Enter "PowerPoint" in the search bar and click on the PowerPoint icon to download.</a:t>
            </a:r>
          </a:p>
        </p:txBody>
      </p:sp>
      <p:sp>
        <p:nvSpPr>
          <p:cNvPr id="7" name="TextBox 7"/>
          <p:cNvSpPr txBox="1"/>
          <p:nvPr/>
        </p:nvSpPr>
        <p:spPr>
          <a:xfrm>
            <a:off x="1111996" y="3718513"/>
            <a:ext cx="4115762" cy="405699"/>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Lato"/>
              </a:rPr>
              <a:t>1.</a:t>
            </a:r>
          </a:p>
        </p:txBody>
      </p:sp>
      <p:sp>
        <p:nvSpPr>
          <p:cNvPr id="8" name="TextBox 8"/>
          <p:cNvSpPr txBox="1"/>
          <p:nvPr/>
        </p:nvSpPr>
        <p:spPr>
          <a:xfrm>
            <a:off x="1111996" y="7899718"/>
            <a:ext cx="2803280" cy="405699"/>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Lato"/>
              </a:rPr>
              <a:t>3.</a:t>
            </a:r>
          </a:p>
        </p:txBody>
      </p:sp>
      <p:grpSp>
        <p:nvGrpSpPr>
          <p:cNvPr id="9" name="Group 9"/>
          <p:cNvGrpSpPr/>
          <p:nvPr/>
        </p:nvGrpSpPr>
        <p:grpSpPr>
          <a:xfrm>
            <a:off x="14304961" y="0"/>
            <a:ext cx="3983039" cy="10287000"/>
            <a:chOff x="0" y="0"/>
            <a:chExt cx="1049031" cy="2709333"/>
          </a:xfrm>
        </p:grpSpPr>
        <p:sp>
          <p:nvSpPr>
            <p:cNvPr id="10" name="Freeform 10"/>
            <p:cNvSpPr/>
            <p:nvPr/>
          </p:nvSpPr>
          <p:spPr>
            <a:xfrm>
              <a:off x="0" y="0"/>
              <a:ext cx="1049031" cy="2709333"/>
            </a:xfrm>
            <a:custGeom>
              <a:avLst/>
              <a:gdLst/>
              <a:ahLst/>
              <a:cxnLst/>
              <a:rect l="l" t="t" r="r" b="b"/>
              <a:pathLst>
                <a:path w="1049031" h="2709333">
                  <a:moveTo>
                    <a:pt x="0" y="0"/>
                  </a:moveTo>
                  <a:lnTo>
                    <a:pt x="1049031" y="0"/>
                  </a:lnTo>
                  <a:lnTo>
                    <a:pt x="1049031" y="2709333"/>
                  </a:lnTo>
                  <a:lnTo>
                    <a:pt x="0" y="2709333"/>
                  </a:lnTo>
                  <a:close/>
                </a:path>
              </a:pathLst>
            </a:custGeom>
            <a:solidFill>
              <a:srgbClr val="F5EDFF"/>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pic>
        <p:nvPicPr>
          <p:cNvPr id="12" name="Picture 12"/>
          <p:cNvPicPr>
            <a:picLocks noChangeAspect="1"/>
          </p:cNvPicPr>
          <p:nvPr/>
        </p:nvPicPr>
        <p:blipFill>
          <a:blip r:embed="rId2"/>
          <a:srcRect l="27763" r="29375" b="2098"/>
          <a:stretch>
            <a:fillRect/>
          </a:stretch>
        </p:blipFill>
        <p:spPr>
          <a:xfrm>
            <a:off x="12459072" y="2408604"/>
            <a:ext cx="3691778" cy="5618280"/>
          </a:xfrm>
          <a:prstGeom prst="rect">
            <a:avLst/>
          </a:prstGeom>
        </p:spPr>
      </p:pic>
      <p:sp>
        <p:nvSpPr>
          <p:cNvPr id="13" name="AutoShape 13"/>
          <p:cNvSpPr/>
          <p:nvPr/>
        </p:nvSpPr>
        <p:spPr>
          <a:xfrm rot="5400000">
            <a:off x="13057606" y="4201694"/>
            <a:ext cx="8451012" cy="0"/>
          </a:xfrm>
          <a:prstGeom prst="line">
            <a:avLst/>
          </a:prstGeom>
          <a:ln w="47625" cap="flat">
            <a:solidFill>
              <a:srgbClr val="DCC2FD"/>
            </a:solidFill>
            <a:prstDash val="solid"/>
            <a:headEnd type="none" w="sm" len="sm"/>
            <a:tailEnd type="none" w="sm" len="sm"/>
          </a:ln>
        </p:spPr>
      </p:sp>
      <p:sp>
        <p:nvSpPr>
          <p:cNvPr id="14" name="Slide Number Placeholder 13">
            <a:extLst>
              <a:ext uri="{FF2B5EF4-FFF2-40B4-BE49-F238E27FC236}">
                <a16:creationId xmlns:a16="http://schemas.microsoft.com/office/drawing/2014/main" id="{8DED6891-A3B3-4859-AE6A-11EB9DEFBA9D}"/>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11996" y="1353481"/>
            <a:ext cx="4874581" cy="3971594"/>
          </a:xfrm>
          <a:prstGeom prst="rect">
            <a:avLst/>
          </a:prstGeom>
        </p:spPr>
        <p:txBody>
          <a:bodyPr lIns="0" tIns="0" rIns="0" bIns="0" rtlCol="0" anchor="t">
            <a:spAutoFit/>
          </a:bodyPr>
          <a:lstStyle/>
          <a:p>
            <a:pPr marL="0" lvl="0" indent="0">
              <a:lnSpc>
                <a:spcPts val="6299"/>
              </a:lnSpc>
              <a:spcBef>
                <a:spcPct val="0"/>
              </a:spcBef>
            </a:pPr>
            <a:r>
              <a:rPr lang="en-US" sz="4500">
                <a:solidFill>
                  <a:srgbClr val="000000"/>
                </a:solidFill>
                <a:latin typeface="Zilla Slab Light"/>
              </a:rPr>
              <a:t>DOWNLOAD THIS PRESENTATION AS A GOOGLE SLIDE TEMPLATE IN 3 STEPS</a:t>
            </a:r>
          </a:p>
        </p:txBody>
      </p:sp>
      <p:sp>
        <p:nvSpPr>
          <p:cNvPr id="3" name="TextBox 3"/>
          <p:cNvSpPr txBox="1"/>
          <p:nvPr/>
        </p:nvSpPr>
        <p:spPr>
          <a:xfrm>
            <a:off x="9391128" y="8149788"/>
            <a:ext cx="7868172" cy="1108512"/>
          </a:xfrm>
          <a:prstGeom prst="rect">
            <a:avLst/>
          </a:prstGeom>
        </p:spPr>
        <p:txBody>
          <a:bodyPr lIns="0" tIns="0" rIns="0" bIns="0" rtlCol="0" anchor="t">
            <a:spAutoFit/>
          </a:bodyPr>
          <a:lstStyle/>
          <a:p>
            <a:pPr marL="0" lvl="0" indent="0">
              <a:lnSpc>
                <a:spcPts val="2940"/>
              </a:lnSpc>
              <a:spcBef>
                <a:spcPct val="0"/>
              </a:spcBef>
            </a:pPr>
            <a:r>
              <a:rPr lang="en-US" sz="2100">
                <a:solidFill>
                  <a:srgbClr val="000000"/>
                </a:solidFill>
                <a:latin typeface="Lato"/>
              </a:rPr>
              <a:t>Enter "Google Drive" in the search bar and click on the Google Drive icon to add this design as a Google slide in your G Drive. It will ask you to link your Google account to Canva the first time.</a:t>
            </a:r>
          </a:p>
        </p:txBody>
      </p:sp>
      <p:sp>
        <p:nvSpPr>
          <p:cNvPr id="4" name="TextBox 4"/>
          <p:cNvSpPr txBox="1"/>
          <p:nvPr/>
        </p:nvSpPr>
        <p:spPr>
          <a:xfrm>
            <a:off x="9391128" y="7574502"/>
            <a:ext cx="2803280" cy="405699"/>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Lato"/>
              </a:rPr>
              <a:t>3.</a:t>
            </a:r>
          </a:p>
        </p:txBody>
      </p:sp>
      <p:sp>
        <p:nvSpPr>
          <p:cNvPr id="5" name="TextBox 5"/>
          <p:cNvSpPr txBox="1"/>
          <p:nvPr/>
        </p:nvSpPr>
        <p:spPr>
          <a:xfrm>
            <a:off x="9391128" y="6265184"/>
            <a:ext cx="7825646" cy="737103"/>
          </a:xfrm>
          <a:prstGeom prst="rect">
            <a:avLst/>
          </a:prstGeom>
        </p:spPr>
        <p:txBody>
          <a:bodyPr lIns="0" tIns="0" rIns="0" bIns="0" rtlCol="0" anchor="t">
            <a:spAutoFit/>
          </a:bodyPr>
          <a:lstStyle/>
          <a:p>
            <a:pPr marL="0" lvl="0" indent="0">
              <a:lnSpc>
                <a:spcPts val="2940"/>
              </a:lnSpc>
              <a:spcBef>
                <a:spcPct val="0"/>
              </a:spcBef>
            </a:pPr>
            <a:r>
              <a:rPr lang="en-US" sz="2100">
                <a:solidFill>
                  <a:srgbClr val="000000"/>
                </a:solidFill>
                <a:latin typeface="Lato"/>
              </a:rPr>
              <a:t>Click on the "Share" button on the top right corner in Canva and click on "More" at the bottom of the menu.</a:t>
            </a:r>
          </a:p>
        </p:txBody>
      </p:sp>
      <p:sp>
        <p:nvSpPr>
          <p:cNvPr id="6" name="TextBox 6"/>
          <p:cNvSpPr txBox="1"/>
          <p:nvPr/>
        </p:nvSpPr>
        <p:spPr>
          <a:xfrm>
            <a:off x="9391128" y="5596004"/>
            <a:ext cx="4115762" cy="405699"/>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Lato"/>
              </a:rPr>
              <a:t>2.</a:t>
            </a:r>
          </a:p>
        </p:txBody>
      </p:sp>
      <p:sp>
        <p:nvSpPr>
          <p:cNvPr id="7" name="TextBox 7"/>
          <p:cNvSpPr txBox="1"/>
          <p:nvPr/>
        </p:nvSpPr>
        <p:spPr>
          <a:xfrm>
            <a:off x="9391128" y="4176062"/>
            <a:ext cx="7868172" cy="737103"/>
          </a:xfrm>
          <a:prstGeom prst="rect">
            <a:avLst/>
          </a:prstGeom>
        </p:spPr>
        <p:txBody>
          <a:bodyPr lIns="0" tIns="0" rIns="0" bIns="0" rtlCol="0" anchor="t">
            <a:spAutoFit/>
          </a:bodyPr>
          <a:lstStyle/>
          <a:p>
            <a:pPr marL="0" lvl="0" indent="0">
              <a:lnSpc>
                <a:spcPts val="2940"/>
              </a:lnSpc>
              <a:spcBef>
                <a:spcPct val="0"/>
              </a:spcBef>
            </a:pPr>
            <a:r>
              <a:rPr lang="en-US" sz="2100">
                <a:solidFill>
                  <a:srgbClr val="000000"/>
                </a:solidFill>
                <a:latin typeface="Lato"/>
              </a:rPr>
              <a:t>Click on the "Canva" button next to this presentation. Start editing your presentation. You may need to sign in to your Canva account.</a:t>
            </a:r>
          </a:p>
        </p:txBody>
      </p:sp>
      <p:sp>
        <p:nvSpPr>
          <p:cNvPr id="8" name="TextBox 8"/>
          <p:cNvSpPr txBox="1"/>
          <p:nvPr/>
        </p:nvSpPr>
        <p:spPr>
          <a:xfrm>
            <a:off x="9391128" y="3506881"/>
            <a:ext cx="4115762" cy="405699"/>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Lato"/>
              </a:rPr>
              <a:t>1.</a:t>
            </a:r>
          </a:p>
        </p:txBody>
      </p:sp>
      <p:grpSp>
        <p:nvGrpSpPr>
          <p:cNvPr id="9" name="Group 9"/>
          <p:cNvGrpSpPr/>
          <p:nvPr/>
        </p:nvGrpSpPr>
        <p:grpSpPr>
          <a:xfrm rot="-5400000">
            <a:off x="14680512" y="-1173622"/>
            <a:ext cx="2433865" cy="4781110"/>
            <a:chOff x="0" y="0"/>
            <a:chExt cx="637915" cy="1253126"/>
          </a:xfrm>
        </p:grpSpPr>
        <p:sp>
          <p:nvSpPr>
            <p:cNvPr id="10" name="Freeform 10"/>
            <p:cNvSpPr/>
            <p:nvPr/>
          </p:nvSpPr>
          <p:spPr>
            <a:xfrm>
              <a:off x="0" y="0"/>
              <a:ext cx="637915" cy="1253126"/>
            </a:xfrm>
            <a:custGeom>
              <a:avLst/>
              <a:gdLst/>
              <a:ahLst/>
              <a:cxnLst/>
              <a:rect l="l" t="t" r="r" b="b"/>
              <a:pathLst>
                <a:path w="637915" h="1253126">
                  <a:moveTo>
                    <a:pt x="0" y="0"/>
                  </a:moveTo>
                  <a:lnTo>
                    <a:pt x="637915" y="0"/>
                  </a:lnTo>
                  <a:lnTo>
                    <a:pt x="637915" y="1253126"/>
                  </a:lnTo>
                  <a:lnTo>
                    <a:pt x="0" y="1253126"/>
                  </a:lnTo>
                  <a:close/>
                </a:path>
              </a:pathLst>
            </a:custGeom>
            <a:solidFill>
              <a:srgbClr val="F5EDFF"/>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2" name="AutoShape 12"/>
          <p:cNvSpPr/>
          <p:nvPr/>
        </p:nvSpPr>
        <p:spPr>
          <a:xfrm>
            <a:off x="9391128" y="1558385"/>
            <a:ext cx="7868172" cy="0"/>
          </a:xfrm>
          <a:prstGeom prst="line">
            <a:avLst/>
          </a:prstGeom>
          <a:ln w="47625" cap="flat">
            <a:solidFill>
              <a:srgbClr val="DCC2FD"/>
            </a:solidFill>
            <a:prstDash val="solid"/>
            <a:headEnd type="none" w="sm" len="sm"/>
            <a:tailEnd type="none" w="sm" len="sm"/>
          </a:ln>
        </p:spPr>
      </p:sp>
      <p:sp>
        <p:nvSpPr>
          <p:cNvPr id="13" name="AutoShape 13"/>
          <p:cNvSpPr/>
          <p:nvPr/>
        </p:nvSpPr>
        <p:spPr>
          <a:xfrm>
            <a:off x="0" y="8727857"/>
            <a:ext cx="5986577" cy="0"/>
          </a:xfrm>
          <a:prstGeom prst="line">
            <a:avLst/>
          </a:prstGeom>
          <a:ln w="47625" cap="flat">
            <a:solidFill>
              <a:srgbClr val="DCC2FD"/>
            </a:solidFill>
            <a:prstDash val="solid"/>
            <a:headEnd type="none" w="sm" len="sm"/>
            <a:tailEnd type="none" w="sm" len="sm"/>
          </a:ln>
        </p:spPr>
      </p:sp>
      <p:sp>
        <p:nvSpPr>
          <p:cNvPr id="14" name="Slide Number Placeholder 13">
            <a:extLst>
              <a:ext uri="{FF2B5EF4-FFF2-40B4-BE49-F238E27FC236}">
                <a16:creationId xmlns:a16="http://schemas.microsoft.com/office/drawing/2014/main" id="{FDDE85D7-092B-4B69-8D79-5ED232349B3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333448" y="2558341"/>
            <a:ext cx="5868702" cy="1571493"/>
          </a:xfrm>
          <a:prstGeom prst="rect">
            <a:avLst/>
          </a:prstGeom>
        </p:spPr>
        <p:txBody>
          <a:bodyPr lIns="0" tIns="0" rIns="0" bIns="0" rtlCol="0" anchor="t">
            <a:spAutoFit/>
          </a:bodyPr>
          <a:lstStyle/>
          <a:p>
            <a:pPr marL="0" lvl="0" indent="0" algn="r">
              <a:lnSpc>
                <a:spcPts val="6299"/>
              </a:lnSpc>
              <a:spcBef>
                <a:spcPct val="0"/>
              </a:spcBef>
            </a:pPr>
            <a:r>
              <a:rPr lang="en-US" sz="4500" u="none">
                <a:solidFill>
                  <a:srgbClr val="000000"/>
                </a:solidFill>
                <a:latin typeface="Zilla Slab Light"/>
              </a:rPr>
              <a:t>INFOGRAPHIC</a:t>
            </a:r>
          </a:p>
          <a:p>
            <a:pPr marL="0" lvl="0" indent="0" algn="r">
              <a:lnSpc>
                <a:spcPts val="6299"/>
              </a:lnSpc>
              <a:spcBef>
                <a:spcPct val="0"/>
              </a:spcBef>
            </a:pPr>
            <a:r>
              <a:rPr lang="en-US" sz="4500" u="none">
                <a:solidFill>
                  <a:srgbClr val="000000"/>
                </a:solidFill>
                <a:latin typeface="Zilla Slab Light"/>
              </a:rPr>
              <a:t>SLIDE REPORT</a:t>
            </a:r>
          </a:p>
        </p:txBody>
      </p:sp>
      <p:sp>
        <p:nvSpPr>
          <p:cNvPr id="3" name="TextBox 3"/>
          <p:cNvSpPr txBox="1"/>
          <p:nvPr/>
        </p:nvSpPr>
        <p:spPr>
          <a:xfrm>
            <a:off x="11333448" y="4627242"/>
            <a:ext cx="5868702" cy="1662800"/>
          </a:xfrm>
          <a:prstGeom prst="rect">
            <a:avLst/>
          </a:prstGeom>
        </p:spPr>
        <p:txBody>
          <a:bodyPr lIns="0" tIns="0" rIns="0" bIns="0" rtlCol="0" anchor="t">
            <a:spAutoFit/>
          </a:bodyPr>
          <a:lstStyle/>
          <a:p>
            <a:pPr marL="0" lvl="0" indent="0" algn="r">
              <a:lnSpc>
                <a:spcPts val="3359"/>
              </a:lnSpc>
              <a:spcBef>
                <a:spcPct val="0"/>
              </a:spcBef>
            </a:pPr>
            <a:r>
              <a:rPr lang="en-US" sz="2400" u="none">
                <a:solidFill>
                  <a:srgbClr val="000000"/>
                </a:solidFill>
                <a:latin typeface="Lato"/>
              </a:rPr>
              <a:t>Presentations are communication tools that can be used as demonstrations, lectures, speeches, reports, and more. It is mostly presented before an audience. </a:t>
            </a:r>
          </a:p>
        </p:txBody>
      </p:sp>
      <p:grpSp>
        <p:nvGrpSpPr>
          <p:cNvPr id="4" name="Group 4"/>
          <p:cNvGrpSpPr/>
          <p:nvPr/>
        </p:nvGrpSpPr>
        <p:grpSpPr>
          <a:xfrm>
            <a:off x="0" y="-19223"/>
            <a:ext cx="9579120" cy="10306223"/>
            <a:chOff x="0" y="0"/>
            <a:chExt cx="2693555" cy="2898009"/>
          </a:xfrm>
        </p:grpSpPr>
        <p:sp>
          <p:nvSpPr>
            <p:cNvPr id="5" name="Freeform 5"/>
            <p:cNvSpPr/>
            <p:nvPr/>
          </p:nvSpPr>
          <p:spPr>
            <a:xfrm>
              <a:off x="0" y="0"/>
              <a:ext cx="2693555" cy="2898009"/>
            </a:xfrm>
            <a:custGeom>
              <a:avLst/>
              <a:gdLst/>
              <a:ahLst/>
              <a:cxnLst/>
              <a:rect l="l" t="t" r="r" b="b"/>
              <a:pathLst>
                <a:path w="2693555" h="2898009">
                  <a:moveTo>
                    <a:pt x="0" y="0"/>
                  </a:moveTo>
                  <a:lnTo>
                    <a:pt x="2693555" y="0"/>
                  </a:lnTo>
                  <a:lnTo>
                    <a:pt x="2693555" y="2898009"/>
                  </a:lnTo>
                  <a:lnTo>
                    <a:pt x="0" y="2898009"/>
                  </a:lnTo>
                  <a:close/>
                </a:path>
              </a:pathLst>
            </a:custGeom>
            <a:solidFill>
              <a:srgbClr val="DCC2FD"/>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7" name="Group 7"/>
          <p:cNvGrpSpPr/>
          <p:nvPr/>
        </p:nvGrpSpPr>
        <p:grpSpPr>
          <a:xfrm>
            <a:off x="9579120" y="7801775"/>
            <a:ext cx="8708880" cy="2485225"/>
            <a:chOff x="0" y="0"/>
            <a:chExt cx="2448851" cy="698821"/>
          </a:xfrm>
        </p:grpSpPr>
        <p:sp>
          <p:nvSpPr>
            <p:cNvPr id="8" name="Freeform 8"/>
            <p:cNvSpPr/>
            <p:nvPr/>
          </p:nvSpPr>
          <p:spPr>
            <a:xfrm>
              <a:off x="0" y="0"/>
              <a:ext cx="2448851" cy="698821"/>
            </a:xfrm>
            <a:custGeom>
              <a:avLst/>
              <a:gdLst/>
              <a:ahLst/>
              <a:cxnLst/>
              <a:rect l="l" t="t" r="r" b="b"/>
              <a:pathLst>
                <a:path w="2448851" h="698821">
                  <a:moveTo>
                    <a:pt x="0" y="0"/>
                  </a:moveTo>
                  <a:lnTo>
                    <a:pt x="2448851" y="0"/>
                  </a:lnTo>
                  <a:lnTo>
                    <a:pt x="2448851" y="698821"/>
                  </a:lnTo>
                  <a:lnTo>
                    <a:pt x="0" y="698821"/>
                  </a:lnTo>
                  <a:close/>
                </a:path>
              </a:pathLst>
            </a:custGeom>
            <a:solidFill>
              <a:srgbClr val="EDF0F0"/>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aphicFrame>
        <p:nvGraphicFramePr>
          <p:cNvPr id="10" name="Table 10"/>
          <p:cNvGraphicFramePr>
            <a:graphicFrameLocks noGrp="1"/>
          </p:cNvGraphicFramePr>
          <p:nvPr>
            <p:extLst>
              <p:ext uri="{D42A27DB-BD31-4B8C-83A1-F6EECF244321}">
                <p14:modId xmlns:p14="http://schemas.microsoft.com/office/powerpoint/2010/main" val="658877000"/>
              </p:ext>
            </p:extLst>
          </p:nvPr>
        </p:nvGraphicFramePr>
        <p:xfrm>
          <a:off x="1116399" y="1789987"/>
          <a:ext cx="7438335" cy="6944382"/>
        </p:xfrm>
        <a:graphic>
          <a:graphicData uri="http://schemas.openxmlformats.org/drawingml/2006/table">
            <a:tbl>
              <a:tblPr>
                <a:tableStyleId>{ED083AE6-46FA-4A59-8FB0-9F97EB10719F}</a:tableStyleId>
              </a:tblPr>
              <a:tblGrid>
                <a:gridCol w="2479445">
                  <a:extLst>
                    <a:ext uri="{9D8B030D-6E8A-4147-A177-3AD203B41FA5}">
                      <a16:colId xmlns:a16="http://schemas.microsoft.com/office/drawing/2014/main" val="20000"/>
                    </a:ext>
                  </a:extLst>
                </a:gridCol>
                <a:gridCol w="2479445">
                  <a:extLst>
                    <a:ext uri="{9D8B030D-6E8A-4147-A177-3AD203B41FA5}">
                      <a16:colId xmlns:a16="http://schemas.microsoft.com/office/drawing/2014/main" val="20001"/>
                    </a:ext>
                  </a:extLst>
                </a:gridCol>
                <a:gridCol w="2479445">
                  <a:extLst>
                    <a:ext uri="{9D8B030D-6E8A-4147-A177-3AD203B41FA5}">
                      <a16:colId xmlns:a16="http://schemas.microsoft.com/office/drawing/2014/main" val="20002"/>
                    </a:ext>
                  </a:extLst>
                </a:gridCol>
              </a:tblGrid>
              <a:tr h="1157397">
                <a:tc>
                  <a:txBody>
                    <a:bodyPr/>
                    <a:lstStyle/>
                    <a:p>
                      <a:pPr algn="l">
                        <a:defRPr/>
                      </a:pPr>
                      <a:r>
                        <a:rPr lang="en-US" dirty="0"/>
                        <a:t>Table 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dirty="0"/>
                        <a:t>Table 2</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a:t>Table 3</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57397">
                <a:tc>
                  <a:txBody>
                    <a:bodyPr/>
                    <a:lstStyle/>
                    <a:p>
                      <a:pPr algn="l">
                        <a:defRPr/>
                      </a:pPr>
                      <a:r>
                        <a:rPr lang="en-US" dirty="0"/>
                        <a:t>42</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dirty="0"/>
                        <a:t>49</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a:t>74</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57397">
                <a:tc>
                  <a:txBody>
                    <a:bodyPr/>
                    <a:lstStyle/>
                    <a:p>
                      <a:pPr algn="l">
                        <a:defRPr/>
                      </a:pPr>
                      <a:r>
                        <a:rPr lang="en-US"/>
                        <a:t>89</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dirty="0"/>
                        <a:t>166</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a:t>196</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157397">
                <a:tc>
                  <a:txBody>
                    <a:bodyPr/>
                    <a:lstStyle/>
                    <a:p>
                      <a:pPr algn="l">
                        <a:defRPr/>
                      </a:pPr>
                      <a:r>
                        <a:rPr lang="en-US"/>
                        <a:t>275</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dirty="0"/>
                        <a:t>395</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a:t>397</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157397">
                <a:tc>
                  <a:txBody>
                    <a:bodyPr/>
                    <a:lstStyle/>
                    <a:p>
                      <a:pPr algn="l">
                        <a:defRPr/>
                      </a:pPr>
                      <a:r>
                        <a:rPr lang="en-US"/>
                        <a:t>402</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dirty="0"/>
                        <a:t>427</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dirty="0"/>
                        <a:t>487</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157397">
                <a:tc>
                  <a:txBody>
                    <a:bodyPr/>
                    <a:lstStyle/>
                    <a:p>
                      <a:pPr algn="l">
                        <a:defRPr/>
                      </a:pPr>
                      <a:r>
                        <a:rPr lang="en-US"/>
                        <a:t>654</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dirty="0"/>
                        <a:t>876</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a:defRPr/>
                      </a:pPr>
                      <a:r>
                        <a:rPr lang="en-US" dirty="0"/>
                        <a:t>895</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1" name="AutoShape 11"/>
          <p:cNvSpPr/>
          <p:nvPr/>
        </p:nvSpPr>
        <p:spPr>
          <a:xfrm rot="5400000">
            <a:off x="14618137" y="3133115"/>
            <a:ext cx="6266230" cy="0"/>
          </a:xfrm>
          <a:prstGeom prst="line">
            <a:avLst/>
          </a:prstGeom>
          <a:ln w="47625" cap="flat">
            <a:solidFill>
              <a:srgbClr val="DCC2FD"/>
            </a:solidFill>
            <a:prstDash val="solid"/>
            <a:headEnd type="none" w="sm" len="sm"/>
            <a:tailEnd type="none" w="sm" len="sm"/>
          </a:ln>
        </p:spPr>
      </p:sp>
      <p:sp>
        <p:nvSpPr>
          <p:cNvPr id="12" name="Slide Number Placeholder 11">
            <a:extLst>
              <a:ext uri="{FF2B5EF4-FFF2-40B4-BE49-F238E27FC236}">
                <a16:creationId xmlns:a16="http://schemas.microsoft.com/office/drawing/2014/main" id="{5B350DFF-149F-4921-B2B5-C66BD0F706E0}"/>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53481"/>
            <a:ext cx="16230600" cy="1571625"/>
          </a:xfrm>
          <a:prstGeom prst="rect">
            <a:avLst/>
          </a:prstGeom>
        </p:spPr>
        <p:txBody>
          <a:bodyPr lIns="0" tIns="0" rIns="0" bIns="0" rtlCol="0" anchor="t">
            <a:spAutoFit/>
          </a:bodyPr>
          <a:lstStyle/>
          <a:p>
            <a:pPr algn="ctr">
              <a:lnSpc>
                <a:spcPts val="6299"/>
              </a:lnSpc>
            </a:pPr>
            <a:r>
              <a:rPr lang="en-US" sz="4500">
                <a:solidFill>
                  <a:srgbClr val="000000"/>
                </a:solidFill>
                <a:latin typeface="Zilla Slab Light"/>
              </a:rPr>
              <a:t>INFOGRAPHIC slide report</a:t>
            </a:r>
          </a:p>
          <a:p>
            <a:pPr marL="0" lvl="0" indent="0" algn="ctr">
              <a:lnSpc>
                <a:spcPts val="6299"/>
              </a:lnSpc>
              <a:spcBef>
                <a:spcPct val="0"/>
              </a:spcBef>
            </a:pPr>
            <a:endParaRPr lang="en-US" sz="4500">
              <a:solidFill>
                <a:srgbClr val="000000"/>
              </a:solidFill>
              <a:latin typeface="Zilla Slab Light"/>
            </a:endParaRPr>
          </a:p>
        </p:txBody>
      </p:sp>
      <p:sp>
        <p:nvSpPr>
          <p:cNvPr id="3" name="TextBox 3"/>
          <p:cNvSpPr txBox="1"/>
          <p:nvPr/>
        </p:nvSpPr>
        <p:spPr>
          <a:xfrm>
            <a:off x="3212763" y="3570846"/>
            <a:ext cx="4739120" cy="737235"/>
          </a:xfrm>
          <a:prstGeom prst="rect">
            <a:avLst/>
          </a:prstGeom>
        </p:spPr>
        <p:txBody>
          <a:bodyPr lIns="0" tIns="0" rIns="0" bIns="0" rtlCol="0" anchor="t">
            <a:spAutoFit/>
          </a:bodyPr>
          <a:lstStyle/>
          <a:p>
            <a:pPr marL="0" lvl="0" indent="0" algn="r">
              <a:lnSpc>
                <a:spcPts val="2940"/>
              </a:lnSpc>
              <a:spcBef>
                <a:spcPct val="0"/>
              </a:spcBef>
            </a:pPr>
            <a:r>
              <a:rPr lang="en-US" sz="2100" u="none">
                <a:solidFill>
                  <a:srgbClr val="000000"/>
                </a:solidFill>
                <a:latin typeface="Lato"/>
              </a:rPr>
              <a:t>Presentations are communication tools that can be used as demonstrations.</a:t>
            </a:r>
          </a:p>
        </p:txBody>
      </p:sp>
      <p:sp>
        <p:nvSpPr>
          <p:cNvPr id="4" name="TextBox 4"/>
          <p:cNvSpPr txBox="1"/>
          <p:nvPr/>
        </p:nvSpPr>
        <p:spPr>
          <a:xfrm>
            <a:off x="11314483" y="3756584"/>
            <a:ext cx="4739120" cy="365760"/>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000000"/>
                </a:solidFill>
                <a:latin typeface="Lato"/>
              </a:rPr>
              <a:t>Monthly plan</a:t>
            </a:r>
          </a:p>
        </p:txBody>
      </p:sp>
      <p:sp>
        <p:nvSpPr>
          <p:cNvPr id="5" name="TextBox 5"/>
          <p:cNvSpPr txBox="1"/>
          <p:nvPr/>
        </p:nvSpPr>
        <p:spPr>
          <a:xfrm>
            <a:off x="11314483" y="6897944"/>
            <a:ext cx="4739120" cy="365760"/>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000000"/>
                </a:solidFill>
                <a:latin typeface="Lato"/>
              </a:rPr>
              <a:t>Monthly plan</a:t>
            </a:r>
          </a:p>
        </p:txBody>
      </p:sp>
      <p:sp>
        <p:nvSpPr>
          <p:cNvPr id="6" name="TextBox 6"/>
          <p:cNvSpPr txBox="1"/>
          <p:nvPr/>
        </p:nvSpPr>
        <p:spPr>
          <a:xfrm>
            <a:off x="11314483" y="5327264"/>
            <a:ext cx="4739120" cy="365760"/>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000000"/>
                </a:solidFill>
                <a:latin typeface="Lato"/>
              </a:rPr>
              <a:t>Monthly plan</a:t>
            </a:r>
          </a:p>
        </p:txBody>
      </p:sp>
      <p:sp>
        <p:nvSpPr>
          <p:cNvPr id="7" name="TextBox 7"/>
          <p:cNvSpPr txBox="1"/>
          <p:nvPr/>
        </p:nvSpPr>
        <p:spPr>
          <a:xfrm>
            <a:off x="11314483" y="8468624"/>
            <a:ext cx="4739120" cy="365760"/>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000000"/>
                </a:solidFill>
                <a:latin typeface="Lato"/>
              </a:rPr>
              <a:t>Monthly plan</a:t>
            </a:r>
          </a:p>
        </p:txBody>
      </p:sp>
      <p:sp>
        <p:nvSpPr>
          <p:cNvPr id="8" name="TextBox 8"/>
          <p:cNvSpPr txBox="1"/>
          <p:nvPr/>
        </p:nvSpPr>
        <p:spPr>
          <a:xfrm>
            <a:off x="9839828" y="3668001"/>
            <a:ext cx="1647675" cy="523875"/>
          </a:xfrm>
          <a:prstGeom prst="rect">
            <a:avLst/>
          </a:prstGeom>
        </p:spPr>
        <p:txBody>
          <a:bodyPr lIns="0" tIns="0" rIns="0" bIns="0" rtlCol="0" anchor="t">
            <a:spAutoFit/>
          </a:bodyPr>
          <a:lstStyle/>
          <a:p>
            <a:pPr marL="0" lvl="0" indent="0">
              <a:lnSpc>
                <a:spcPts val="4200"/>
              </a:lnSpc>
              <a:spcBef>
                <a:spcPct val="0"/>
              </a:spcBef>
            </a:pPr>
            <a:r>
              <a:rPr lang="en-US" sz="3000" u="none">
                <a:solidFill>
                  <a:srgbClr val="000000"/>
                </a:solidFill>
                <a:latin typeface="Lato"/>
              </a:rPr>
              <a:t>$200</a:t>
            </a:r>
          </a:p>
        </p:txBody>
      </p:sp>
      <p:sp>
        <p:nvSpPr>
          <p:cNvPr id="9" name="TextBox 9"/>
          <p:cNvSpPr txBox="1"/>
          <p:nvPr/>
        </p:nvSpPr>
        <p:spPr>
          <a:xfrm>
            <a:off x="3212763" y="5141526"/>
            <a:ext cx="4739120" cy="737235"/>
          </a:xfrm>
          <a:prstGeom prst="rect">
            <a:avLst/>
          </a:prstGeom>
        </p:spPr>
        <p:txBody>
          <a:bodyPr lIns="0" tIns="0" rIns="0" bIns="0" rtlCol="0" anchor="t">
            <a:spAutoFit/>
          </a:bodyPr>
          <a:lstStyle/>
          <a:p>
            <a:pPr marL="0" lvl="0" indent="0" algn="r">
              <a:lnSpc>
                <a:spcPts val="2940"/>
              </a:lnSpc>
              <a:spcBef>
                <a:spcPct val="0"/>
              </a:spcBef>
            </a:pPr>
            <a:r>
              <a:rPr lang="en-US" sz="2100" u="none">
                <a:solidFill>
                  <a:srgbClr val="000000"/>
                </a:solidFill>
                <a:latin typeface="Lato"/>
              </a:rPr>
              <a:t>Presentations are communication tools that can be used as demonstrations.</a:t>
            </a:r>
          </a:p>
        </p:txBody>
      </p:sp>
      <p:sp>
        <p:nvSpPr>
          <p:cNvPr id="10" name="TextBox 10"/>
          <p:cNvSpPr txBox="1"/>
          <p:nvPr/>
        </p:nvSpPr>
        <p:spPr>
          <a:xfrm>
            <a:off x="9839828" y="5238681"/>
            <a:ext cx="1345637" cy="523875"/>
          </a:xfrm>
          <a:prstGeom prst="rect">
            <a:avLst/>
          </a:prstGeom>
        </p:spPr>
        <p:txBody>
          <a:bodyPr lIns="0" tIns="0" rIns="0" bIns="0" rtlCol="0" anchor="t">
            <a:spAutoFit/>
          </a:bodyPr>
          <a:lstStyle/>
          <a:p>
            <a:pPr marL="0" lvl="0" indent="0">
              <a:lnSpc>
                <a:spcPts val="4200"/>
              </a:lnSpc>
              <a:spcBef>
                <a:spcPct val="0"/>
              </a:spcBef>
            </a:pPr>
            <a:r>
              <a:rPr lang="en-US" sz="3000" u="none">
                <a:solidFill>
                  <a:srgbClr val="000000"/>
                </a:solidFill>
                <a:latin typeface="Lato"/>
              </a:rPr>
              <a:t>$400</a:t>
            </a:r>
          </a:p>
        </p:txBody>
      </p:sp>
      <p:sp>
        <p:nvSpPr>
          <p:cNvPr id="11" name="TextBox 11"/>
          <p:cNvSpPr txBox="1"/>
          <p:nvPr/>
        </p:nvSpPr>
        <p:spPr>
          <a:xfrm>
            <a:off x="3212763" y="6712207"/>
            <a:ext cx="4739120" cy="737235"/>
          </a:xfrm>
          <a:prstGeom prst="rect">
            <a:avLst/>
          </a:prstGeom>
        </p:spPr>
        <p:txBody>
          <a:bodyPr lIns="0" tIns="0" rIns="0" bIns="0" rtlCol="0" anchor="t">
            <a:spAutoFit/>
          </a:bodyPr>
          <a:lstStyle/>
          <a:p>
            <a:pPr marL="0" lvl="0" indent="0" algn="r">
              <a:lnSpc>
                <a:spcPts val="2940"/>
              </a:lnSpc>
              <a:spcBef>
                <a:spcPct val="0"/>
              </a:spcBef>
            </a:pPr>
            <a:r>
              <a:rPr lang="en-US" sz="2100" u="none">
                <a:solidFill>
                  <a:srgbClr val="000000"/>
                </a:solidFill>
                <a:latin typeface="Lato"/>
              </a:rPr>
              <a:t>Presentations are communication tools that can be used as demonstrations.</a:t>
            </a:r>
          </a:p>
        </p:txBody>
      </p:sp>
      <p:sp>
        <p:nvSpPr>
          <p:cNvPr id="12" name="TextBox 12"/>
          <p:cNvSpPr txBox="1"/>
          <p:nvPr/>
        </p:nvSpPr>
        <p:spPr>
          <a:xfrm>
            <a:off x="9839828" y="6809362"/>
            <a:ext cx="1345637" cy="523875"/>
          </a:xfrm>
          <a:prstGeom prst="rect">
            <a:avLst/>
          </a:prstGeom>
        </p:spPr>
        <p:txBody>
          <a:bodyPr lIns="0" tIns="0" rIns="0" bIns="0" rtlCol="0" anchor="t">
            <a:spAutoFit/>
          </a:bodyPr>
          <a:lstStyle/>
          <a:p>
            <a:pPr marL="0" lvl="0" indent="0">
              <a:lnSpc>
                <a:spcPts val="4200"/>
              </a:lnSpc>
              <a:spcBef>
                <a:spcPct val="0"/>
              </a:spcBef>
            </a:pPr>
            <a:r>
              <a:rPr lang="en-US" sz="3000" u="none">
                <a:solidFill>
                  <a:srgbClr val="000000"/>
                </a:solidFill>
                <a:latin typeface="Lato"/>
              </a:rPr>
              <a:t>$800</a:t>
            </a:r>
          </a:p>
        </p:txBody>
      </p:sp>
      <p:grpSp>
        <p:nvGrpSpPr>
          <p:cNvPr id="13" name="Group 13"/>
          <p:cNvGrpSpPr/>
          <p:nvPr/>
        </p:nvGrpSpPr>
        <p:grpSpPr>
          <a:xfrm rot="-5400000">
            <a:off x="-1140408" y="1158455"/>
            <a:ext cx="3025135" cy="744319"/>
            <a:chOff x="0" y="0"/>
            <a:chExt cx="796743" cy="2330283"/>
          </a:xfrm>
        </p:grpSpPr>
        <p:sp>
          <p:nvSpPr>
            <p:cNvPr id="14" name="Freeform 14"/>
            <p:cNvSpPr/>
            <p:nvPr/>
          </p:nvSpPr>
          <p:spPr>
            <a:xfrm>
              <a:off x="0" y="0"/>
              <a:ext cx="796743" cy="2330283"/>
            </a:xfrm>
            <a:custGeom>
              <a:avLst/>
              <a:gdLst/>
              <a:ahLst/>
              <a:cxnLst/>
              <a:rect l="l" t="t" r="r" b="b"/>
              <a:pathLst>
                <a:path w="796743" h="2330283">
                  <a:moveTo>
                    <a:pt x="0" y="0"/>
                  </a:moveTo>
                  <a:lnTo>
                    <a:pt x="796743" y="0"/>
                  </a:lnTo>
                  <a:lnTo>
                    <a:pt x="796743" y="2330283"/>
                  </a:lnTo>
                  <a:lnTo>
                    <a:pt x="0" y="2330283"/>
                  </a:lnTo>
                  <a:close/>
                </a:path>
              </a:pathLst>
            </a:custGeom>
            <a:solidFill>
              <a:srgbClr val="F5EDFF"/>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6" name="AutoShape 16"/>
          <p:cNvSpPr/>
          <p:nvPr/>
        </p:nvSpPr>
        <p:spPr>
          <a:xfrm>
            <a:off x="0" y="981075"/>
            <a:ext cx="5168365" cy="0"/>
          </a:xfrm>
          <a:prstGeom prst="line">
            <a:avLst/>
          </a:prstGeom>
          <a:ln w="47625" cap="flat">
            <a:solidFill>
              <a:srgbClr val="DCC2FD"/>
            </a:solidFill>
            <a:prstDash val="solid"/>
            <a:headEnd type="none" w="sm" len="sm"/>
            <a:tailEnd type="none" w="sm" len="sm"/>
          </a:ln>
        </p:spPr>
      </p:sp>
      <p:sp>
        <p:nvSpPr>
          <p:cNvPr id="17" name="TextBox 17"/>
          <p:cNvSpPr txBox="1"/>
          <p:nvPr/>
        </p:nvSpPr>
        <p:spPr>
          <a:xfrm>
            <a:off x="3212763" y="8282887"/>
            <a:ext cx="4739120" cy="737235"/>
          </a:xfrm>
          <a:prstGeom prst="rect">
            <a:avLst/>
          </a:prstGeom>
        </p:spPr>
        <p:txBody>
          <a:bodyPr lIns="0" tIns="0" rIns="0" bIns="0" rtlCol="0" anchor="t">
            <a:spAutoFit/>
          </a:bodyPr>
          <a:lstStyle/>
          <a:p>
            <a:pPr marL="0" lvl="0" indent="0" algn="r">
              <a:lnSpc>
                <a:spcPts val="2940"/>
              </a:lnSpc>
              <a:spcBef>
                <a:spcPct val="0"/>
              </a:spcBef>
            </a:pPr>
            <a:r>
              <a:rPr lang="en-US" sz="2100" u="none">
                <a:solidFill>
                  <a:srgbClr val="000000"/>
                </a:solidFill>
                <a:latin typeface="Lato"/>
              </a:rPr>
              <a:t>Presentations are communication tools that can be used as demonstrations.</a:t>
            </a:r>
          </a:p>
        </p:txBody>
      </p:sp>
      <p:sp>
        <p:nvSpPr>
          <p:cNvPr id="18" name="TextBox 18"/>
          <p:cNvSpPr txBox="1"/>
          <p:nvPr/>
        </p:nvSpPr>
        <p:spPr>
          <a:xfrm>
            <a:off x="9839828" y="8380042"/>
            <a:ext cx="1474655" cy="523875"/>
          </a:xfrm>
          <a:prstGeom prst="rect">
            <a:avLst/>
          </a:prstGeom>
        </p:spPr>
        <p:txBody>
          <a:bodyPr lIns="0" tIns="0" rIns="0" bIns="0" rtlCol="0" anchor="t">
            <a:spAutoFit/>
          </a:bodyPr>
          <a:lstStyle/>
          <a:p>
            <a:pPr marL="0" lvl="0" indent="0">
              <a:lnSpc>
                <a:spcPts val="4200"/>
              </a:lnSpc>
              <a:spcBef>
                <a:spcPct val="0"/>
              </a:spcBef>
            </a:pPr>
            <a:r>
              <a:rPr lang="en-US" sz="3000" u="none">
                <a:solidFill>
                  <a:srgbClr val="000000"/>
                </a:solidFill>
                <a:latin typeface="Lato"/>
              </a:rPr>
              <a:t>$1200</a:t>
            </a:r>
          </a:p>
        </p:txBody>
      </p:sp>
      <p:sp>
        <p:nvSpPr>
          <p:cNvPr id="19" name="AutoShape 19"/>
          <p:cNvSpPr/>
          <p:nvPr/>
        </p:nvSpPr>
        <p:spPr>
          <a:xfrm rot="5400000">
            <a:off x="8466928" y="4761977"/>
            <a:ext cx="1037793" cy="0"/>
          </a:xfrm>
          <a:prstGeom prst="line">
            <a:avLst/>
          </a:prstGeom>
          <a:ln w="9525" cap="flat">
            <a:solidFill>
              <a:srgbClr val="000000"/>
            </a:solidFill>
            <a:prstDash val="solid"/>
            <a:headEnd type="none" w="sm" len="sm"/>
            <a:tailEnd type="none" w="sm" len="sm"/>
          </a:ln>
        </p:spPr>
      </p:sp>
      <p:sp>
        <p:nvSpPr>
          <p:cNvPr id="20" name="AutoShape 20"/>
          <p:cNvSpPr/>
          <p:nvPr/>
        </p:nvSpPr>
        <p:spPr>
          <a:xfrm rot="5400000">
            <a:off x="8466928" y="6420250"/>
            <a:ext cx="1037793" cy="0"/>
          </a:xfrm>
          <a:prstGeom prst="line">
            <a:avLst/>
          </a:prstGeom>
          <a:ln w="9525" cap="flat">
            <a:solidFill>
              <a:srgbClr val="000000"/>
            </a:solidFill>
            <a:prstDash val="solid"/>
            <a:headEnd type="none" w="sm" len="sm"/>
            <a:tailEnd type="none" w="sm" len="sm"/>
          </a:ln>
        </p:spPr>
      </p:sp>
      <p:sp>
        <p:nvSpPr>
          <p:cNvPr id="21" name="AutoShape 21"/>
          <p:cNvSpPr/>
          <p:nvPr/>
        </p:nvSpPr>
        <p:spPr>
          <a:xfrm rot="5400000">
            <a:off x="8466928" y="7963575"/>
            <a:ext cx="1037793" cy="0"/>
          </a:xfrm>
          <a:prstGeom prst="line">
            <a:avLst/>
          </a:prstGeom>
          <a:ln w="9525" cap="flat">
            <a:solidFill>
              <a:srgbClr val="000000"/>
            </a:solidFill>
            <a:prstDash val="solid"/>
            <a:headEnd type="none" w="sm" len="sm"/>
            <a:tailEnd type="none" w="sm" len="sm"/>
          </a:ln>
        </p:spPr>
      </p:sp>
      <p:grpSp>
        <p:nvGrpSpPr>
          <p:cNvPr id="22" name="Group 22"/>
          <p:cNvGrpSpPr/>
          <p:nvPr/>
        </p:nvGrpSpPr>
        <p:grpSpPr>
          <a:xfrm>
            <a:off x="8613665" y="3591117"/>
            <a:ext cx="744319" cy="744319"/>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5D0FF"/>
            </a:solidFill>
          </p:spPr>
        </p:sp>
        <p:sp>
          <p:nvSpPr>
            <p:cNvPr id="24" name="TextBox 2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5" name="Group 25"/>
          <p:cNvGrpSpPr/>
          <p:nvPr/>
        </p:nvGrpSpPr>
        <p:grpSpPr>
          <a:xfrm>
            <a:off x="0" y="3591117"/>
            <a:ext cx="744319" cy="74431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5D0FF"/>
            </a:solidFill>
          </p:spPr>
        </p:sp>
        <p:sp>
          <p:nvSpPr>
            <p:cNvPr id="27" name="TextBox 27"/>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8" name="Group 28"/>
          <p:cNvGrpSpPr/>
          <p:nvPr/>
        </p:nvGrpSpPr>
        <p:grpSpPr>
          <a:xfrm>
            <a:off x="17543681" y="3591117"/>
            <a:ext cx="744319" cy="74431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5D0FF"/>
            </a:solidFill>
          </p:spPr>
        </p:sp>
        <p:sp>
          <p:nvSpPr>
            <p:cNvPr id="30" name="TextBox 30"/>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1" name="Group 31"/>
          <p:cNvGrpSpPr/>
          <p:nvPr/>
        </p:nvGrpSpPr>
        <p:grpSpPr>
          <a:xfrm>
            <a:off x="8613665" y="5161797"/>
            <a:ext cx="744319" cy="744319"/>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DDF8"/>
            </a:solidFill>
          </p:spPr>
        </p:sp>
        <p:sp>
          <p:nvSpPr>
            <p:cNvPr id="33" name="TextBox 33"/>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4" name="Group 34"/>
          <p:cNvGrpSpPr/>
          <p:nvPr/>
        </p:nvGrpSpPr>
        <p:grpSpPr>
          <a:xfrm>
            <a:off x="0" y="5161797"/>
            <a:ext cx="744319" cy="744319"/>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DDF8"/>
            </a:solidFill>
          </p:spPr>
        </p:sp>
        <p:sp>
          <p:nvSpPr>
            <p:cNvPr id="36" name="TextBox 3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7" name="Group 37"/>
          <p:cNvGrpSpPr/>
          <p:nvPr/>
        </p:nvGrpSpPr>
        <p:grpSpPr>
          <a:xfrm>
            <a:off x="17543681" y="5161797"/>
            <a:ext cx="744319" cy="744319"/>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DDF8"/>
            </a:solidFill>
          </p:spPr>
        </p:sp>
        <p:sp>
          <p:nvSpPr>
            <p:cNvPr id="39" name="TextBox 39"/>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40" name="Group 40"/>
          <p:cNvGrpSpPr/>
          <p:nvPr/>
        </p:nvGrpSpPr>
        <p:grpSpPr>
          <a:xfrm>
            <a:off x="8613665" y="6732477"/>
            <a:ext cx="744319" cy="744319"/>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5EDFF"/>
            </a:solidFill>
          </p:spPr>
        </p:sp>
        <p:sp>
          <p:nvSpPr>
            <p:cNvPr id="42" name="TextBox 42"/>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43" name="Group 43"/>
          <p:cNvGrpSpPr/>
          <p:nvPr/>
        </p:nvGrpSpPr>
        <p:grpSpPr>
          <a:xfrm>
            <a:off x="0" y="6732477"/>
            <a:ext cx="744319" cy="744319"/>
            <a:chOff x="0" y="0"/>
            <a:chExt cx="812800" cy="812800"/>
          </a:xfrm>
        </p:grpSpPr>
        <p:sp>
          <p:nvSpPr>
            <p:cNvPr id="44" name="Freeform 4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5EDFF"/>
            </a:solidFill>
          </p:spPr>
        </p:sp>
        <p:sp>
          <p:nvSpPr>
            <p:cNvPr id="45" name="TextBox 4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46" name="Group 46"/>
          <p:cNvGrpSpPr/>
          <p:nvPr/>
        </p:nvGrpSpPr>
        <p:grpSpPr>
          <a:xfrm>
            <a:off x="17543681" y="6732477"/>
            <a:ext cx="744319" cy="744319"/>
            <a:chOff x="0" y="0"/>
            <a:chExt cx="812800" cy="812800"/>
          </a:xfrm>
        </p:grpSpPr>
        <p:sp>
          <p:nvSpPr>
            <p:cNvPr id="47" name="Freeform 4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5EDFF"/>
            </a:solidFill>
          </p:spPr>
        </p:sp>
        <p:sp>
          <p:nvSpPr>
            <p:cNvPr id="48" name="TextBox 48"/>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49" name="Group 49"/>
          <p:cNvGrpSpPr/>
          <p:nvPr/>
        </p:nvGrpSpPr>
        <p:grpSpPr>
          <a:xfrm>
            <a:off x="8613665" y="8303157"/>
            <a:ext cx="744319" cy="744319"/>
            <a:chOff x="0" y="0"/>
            <a:chExt cx="812800" cy="812800"/>
          </a:xfrm>
        </p:grpSpPr>
        <p:sp>
          <p:nvSpPr>
            <p:cNvPr id="50" name="Freeform 5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F5FF"/>
            </a:solidFill>
          </p:spPr>
        </p:sp>
        <p:sp>
          <p:nvSpPr>
            <p:cNvPr id="51" name="TextBox 51"/>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52" name="Group 52"/>
          <p:cNvGrpSpPr/>
          <p:nvPr/>
        </p:nvGrpSpPr>
        <p:grpSpPr>
          <a:xfrm>
            <a:off x="0" y="8303157"/>
            <a:ext cx="744319" cy="744319"/>
            <a:chOff x="0" y="0"/>
            <a:chExt cx="812800" cy="812800"/>
          </a:xfrm>
        </p:grpSpPr>
        <p:sp>
          <p:nvSpPr>
            <p:cNvPr id="53" name="Freeform 5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F5FF"/>
            </a:solidFill>
          </p:spPr>
        </p:sp>
        <p:sp>
          <p:nvSpPr>
            <p:cNvPr id="54" name="TextBox 5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55" name="Group 55"/>
          <p:cNvGrpSpPr/>
          <p:nvPr/>
        </p:nvGrpSpPr>
        <p:grpSpPr>
          <a:xfrm>
            <a:off x="17543681" y="8303157"/>
            <a:ext cx="744319" cy="744319"/>
            <a:chOff x="0" y="0"/>
            <a:chExt cx="812800" cy="812800"/>
          </a:xfrm>
        </p:grpSpPr>
        <p:sp>
          <p:nvSpPr>
            <p:cNvPr id="56" name="Freeform 5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F5FF"/>
            </a:solidFill>
          </p:spPr>
        </p:sp>
        <p:sp>
          <p:nvSpPr>
            <p:cNvPr id="57" name="TextBox 57"/>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8" name="TextBox 58"/>
          <p:cNvSpPr txBox="1"/>
          <p:nvPr/>
        </p:nvSpPr>
        <p:spPr>
          <a:xfrm>
            <a:off x="6275234" y="2192955"/>
            <a:ext cx="5737533" cy="398776"/>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000000"/>
                </a:solidFill>
                <a:latin typeface="Lato"/>
              </a:rPr>
              <a:t>Presentations are communication tools.</a:t>
            </a:r>
          </a:p>
        </p:txBody>
      </p:sp>
      <p:sp>
        <p:nvSpPr>
          <p:cNvPr id="59" name="Slide Number Placeholder 58">
            <a:extLst>
              <a:ext uri="{FF2B5EF4-FFF2-40B4-BE49-F238E27FC236}">
                <a16:creationId xmlns:a16="http://schemas.microsoft.com/office/drawing/2014/main" id="{5B5D3221-E49D-4DA2-9CE5-A484931FD986}"/>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87882" y="3526139"/>
            <a:ext cx="5583315" cy="5425465"/>
            <a:chOff x="0" y="0"/>
            <a:chExt cx="7444421" cy="7233953"/>
          </a:xfrm>
        </p:grpSpPr>
        <p:sp>
          <p:nvSpPr>
            <p:cNvPr id="3" name="TextBox 3"/>
            <p:cNvSpPr txBox="1"/>
            <p:nvPr/>
          </p:nvSpPr>
          <p:spPr>
            <a:xfrm>
              <a:off x="2643539" y="-38100"/>
              <a:ext cx="933049" cy="353893"/>
            </a:xfrm>
            <a:prstGeom prst="rect">
              <a:avLst/>
            </a:prstGeom>
          </p:spPr>
          <p:txBody>
            <a:bodyPr lIns="0" tIns="0" rIns="0" bIns="0" rtlCol="0" anchor="t">
              <a:spAutoFit/>
            </a:bodyPr>
            <a:lstStyle/>
            <a:p>
              <a:pPr algn="l">
                <a:lnSpc>
                  <a:spcPts val="2222"/>
                </a:lnSpc>
              </a:pPr>
              <a:r>
                <a:rPr lang="en-US" sz="1587">
                  <a:solidFill>
                    <a:srgbClr val="000000"/>
                  </a:solidFill>
                  <a:latin typeface="Lato"/>
                </a:rPr>
                <a:t>Series 3</a:t>
              </a:r>
            </a:p>
          </p:txBody>
        </p:sp>
        <p:sp>
          <p:nvSpPr>
            <p:cNvPr id="4" name="TextBox 4"/>
            <p:cNvSpPr txBox="1"/>
            <p:nvPr/>
          </p:nvSpPr>
          <p:spPr>
            <a:xfrm>
              <a:off x="4248489" y="-38100"/>
              <a:ext cx="933049" cy="353893"/>
            </a:xfrm>
            <a:prstGeom prst="rect">
              <a:avLst/>
            </a:prstGeom>
          </p:spPr>
          <p:txBody>
            <a:bodyPr lIns="0" tIns="0" rIns="0" bIns="0" rtlCol="0" anchor="t">
              <a:spAutoFit/>
            </a:bodyPr>
            <a:lstStyle/>
            <a:p>
              <a:pPr algn="l">
                <a:lnSpc>
                  <a:spcPts val="2222"/>
                </a:lnSpc>
              </a:pPr>
              <a:r>
                <a:rPr lang="en-US" sz="1587">
                  <a:solidFill>
                    <a:srgbClr val="000000"/>
                  </a:solidFill>
                  <a:latin typeface="Lato"/>
                </a:rPr>
                <a:t>Series 4</a:t>
              </a:r>
            </a:p>
          </p:txBody>
        </p:sp>
        <p:grpSp>
          <p:nvGrpSpPr>
            <p:cNvPr id="5" name="Group 5"/>
            <p:cNvGrpSpPr>
              <a:grpSpLocks noChangeAspect="1"/>
            </p:cNvGrpSpPr>
            <p:nvPr/>
          </p:nvGrpSpPr>
          <p:grpSpPr>
            <a:xfrm>
              <a:off x="2374779" y="90707"/>
              <a:ext cx="1739330" cy="134380"/>
              <a:chOff x="1932319" y="-560070"/>
              <a:chExt cx="1972568" cy="152400"/>
            </a:xfrm>
          </p:grpSpPr>
          <p:sp>
            <p:nvSpPr>
              <p:cNvPr id="6" name="Freeform 6"/>
              <p:cNvSpPr/>
              <p:nvPr/>
            </p:nvSpPr>
            <p:spPr>
              <a:xfrm>
                <a:off x="1932319" y="-560070"/>
                <a:ext cx="152400" cy="152400"/>
              </a:xfrm>
              <a:custGeom>
                <a:avLst/>
                <a:gdLst/>
                <a:ahLst/>
                <a:cxnLst/>
                <a:rect l="l" t="t" r="r" b="b"/>
                <a:pathLst>
                  <a:path w="152400" h="152400">
                    <a:moveTo>
                      <a:pt x="152400" y="139700"/>
                    </a:moveTo>
                    <a:lnTo>
                      <a:pt x="152400" y="12700"/>
                    </a:lnTo>
                    <a:cubicBezTo>
                      <a:pt x="152400" y="5686"/>
                      <a:pt x="146715" y="0"/>
                      <a:pt x="139700" y="0"/>
                    </a:cubicBezTo>
                    <a:lnTo>
                      <a:pt x="12700" y="0"/>
                    </a:lnTo>
                    <a:cubicBezTo>
                      <a:pt x="5686" y="0"/>
                      <a:pt x="0" y="5686"/>
                      <a:pt x="0" y="12700"/>
                    </a:cubicBezTo>
                    <a:lnTo>
                      <a:pt x="0" y="139700"/>
                    </a:lnTo>
                    <a:cubicBezTo>
                      <a:pt x="0" y="146714"/>
                      <a:pt x="5686" y="152400"/>
                      <a:pt x="12700" y="152400"/>
                    </a:cubicBezTo>
                    <a:lnTo>
                      <a:pt x="139700" y="152400"/>
                    </a:lnTo>
                    <a:cubicBezTo>
                      <a:pt x="146715" y="152400"/>
                      <a:pt x="152400" y="146714"/>
                      <a:pt x="152400" y="139700"/>
                    </a:cubicBezTo>
                    <a:close/>
                  </a:path>
                </a:pathLst>
              </a:custGeom>
              <a:solidFill>
                <a:srgbClr val="8F8F8F"/>
              </a:solidFill>
            </p:spPr>
          </p:sp>
          <p:sp>
            <p:nvSpPr>
              <p:cNvPr id="7" name="Freeform 7"/>
              <p:cNvSpPr/>
              <p:nvPr/>
            </p:nvSpPr>
            <p:spPr>
              <a:xfrm>
                <a:off x="3752487" y="-56007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E5D0FF"/>
              </a:solidFill>
            </p:spPr>
          </p:sp>
        </p:grpSp>
        <p:grpSp>
          <p:nvGrpSpPr>
            <p:cNvPr id="8" name="Group 8"/>
            <p:cNvGrpSpPr>
              <a:grpSpLocks noChangeAspect="1"/>
            </p:cNvGrpSpPr>
            <p:nvPr/>
          </p:nvGrpSpPr>
          <p:grpSpPr>
            <a:xfrm>
              <a:off x="670938" y="584553"/>
              <a:ext cx="6617581" cy="6199226"/>
              <a:chOff x="0" y="0"/>
              <a:chExt cx="7504975" cy="7030521"/>
            </a:xfrm>
          </p:grpSpPr>
          <p:sp>
            <p:nvSpPr>
              <p:cNvPr id="9" name="Freeform 9"/>
              <p:cNvSpPr/>
              <p:nvPr/>
            </p:nvSpPr>
            <p:spPr>
              <a:xfrm>
                <a:off x="-6350" y="0"/>
                <a:ext cx="7517674" cy="7030520"/>
              </a:xfrm>
              <a:custGeom>
                <a:avLst/>
                <a:gdLst/>
                <a:ahLst/>
                <a:cxnLst/>
                <a:rect l="l" t="t" r="r" b="b"/>
                <a:pathLst>
                  <a:path w="7517674" h="7030520">
                    <a:moveTo>
                      <a:pt x="0" y="0"/>
                    </a:moveTo>
                    <a:lnTo>
                      <a:pt x="12700" y="0"/>
                    </a:lnTo>
                    <a:lnTo>
                      <a:pt x="12700" y="7030520"/>
                    </a:lnTo>
                    <a:lnTo>
                      <a:pt x="0" y="7030520"/>
                    </a:lnTo>
                    <a:close/>
                    <a:moveTo>
                      <a:pt x="2501658" y="0"/>
                    </a:moveTo>
                    <a:lnTo>
                      <a:pt x="2514358" y="0"/>
                    </a:lnTo>
                    <a:lnTo>
                      <a:pt x="2514358" y="7030520"/>
                    </a:lnTo>
                    <a:lnTo>
                      <a:pt x="2501658" y="7030520"/>
                    </a:lnTo>
                    <a:close/>
                    <a:moveTo>
                      <a:pt x="5003316" y="0"/>
                    </a:moveTo>
                    <a:lnTo>
                      <a:pt x="5016016" y="0"/>
                    </a:lnTo>
                    <a:lnTo>
                      <a:pt x="5016016" y="7030520"/>
                    </a:lnTo>
                    <a:lnTo>
                      <a:pt x="5003316" y="7030520"/>
                    </a:lnTo>
                    <a:close/>
                    <a:moveTo>
                      <a:pt x="7504974" y="0"/>
                    </a:moveTo>
                    <a:lnTo>
                      <a:pt x="7517674" y="0"/>
                    </a:lnTo>
                    <a:lnTo>
                      <a:pt x="7517674" y="7030520"/>
                    </a:lnTo>
                    <a:lnTo>
                      <a:pt x="7504974" y="7030520"/>
                    </a:lnTo>
                    <a:close/>
                  </a:path>
                </a:pathLst>
              </a:custGeom>
              <a:solidFill>
                <a:srgbClr val="000000">
                  <a:alpha val="24706"/>
                </a:srgbClr>
              </a:solidFill>
            </p:spPr>
          </p:sp>
        </p:grpSp>
        <p:sp>
          <p:nvSpPr>
            <p:cNvPr id="10" name="TextBox 10"/>
            <p:cNvSpPr txBox="1"/>
            <p:nvPr/>
          </p:nvSpPr>
          <p:spPr>
            <a:xfrm>
              <a:off x="592987" y="6880060"/>
              <a:ext cx="155902" cy="353893"/>
            </a:xfrm>
            <a:prstGeom prst="rect">
              <a:avLst/>
            </a:prstGeom>
          </p:spPr>
          <p:txBody>
            <a:bodyPr lIns="0" tIns="0" rIns="0" bIns="0" rtlCol="0" anchor="t">
              <a:spAutoFit/>
            </a:bodyPr>
            <a:lstStyle/>
            <a:p>
              <a:pPr algn="ctr">
                <a:lnSpc>
                  <a:spcPts val="2222"/>
                </a:lnSpc>
              </a:pPr>
              <a:r>
                <a:rPr lang="en-US" sz="1587">
                  <a:solidFill>
                    <a:srgbClr val="000000"/>
                  </a:solidFill>
                  <a:latin typeface="Lato"/>
                </a:rPr>
                <a:t>0</a:t>
              </a:r>
            </a:p>
          </p:txBody>
        </p:sp>
        <p:sp>
          <p:nvSpPr>
            <p:cNvPr id="11" name="TextBox 11"/>
            <p:cNvSpPr txBox="1"/>
            <p:nvPr/>
          </p:nvSpPr>
          <p:spPr>
            <a:xfrm>
              <a:off x="2720896" y="6880060"/>
              <a:ext cx="311804" cy="353893"/>
            </a:xfrm>
            <a:prstGeom prst="rect">
              <a:avLst/>
            </a:prstGeom>
          </p:spPr>
          <p:txBody>
            <a:bodyPr lIns="0" tIns="0" rIns="0" bIns="0" rtlCol="0" anchor="t">
              <a:spAutoFit/>
            </a:bodyPr>
            <a:lstStyle/>
            <a:p>
              <a:pPr algn="ctr">
                <a:lnSpc>
                  <a:spcPts val="2222"/>
                </a:lnSpc>
              </a:pPr>
              <a:r>
                <a:rPr lang="en-US" sz="1587">
                  <a:solidFill>
                    <a:srgbClr val="000000"/>
                  </a:solidFill>
                  <a:latin typeface="Lato"/>
                </a:rPr>
                <a:t>10</a:t>
              </a:r>
            </a:p>
          </p:txBody>
        </p:sp>
        <p:sp>
          <p:nvSpPr>
            <p:cNvPr id="12" name="TextBox 12"/>
            <p:cNvSpPr txBox="1"/>
            <p:nvPr/>
          </p:nvSpPr>
          <p:spPr>
            <a:xfrm>
              <a:off x="4926757" y="6880060"/>
              <a:ext cx="311804" cy="353893"/>
            </a:xfrm>
            <a:prstGeom prst="rect">
              <a:avLst/>
            </a:prstGeom>
          </p:spPr>
          <p:txBody>
            <a:bodyPr lIns="0" tIns="0" rIns="0" bIns="0" rtlCol="0" anchor="t">
              <a:spAutoFit/>
            </a:bodyPr>
            <a:lstStyle/>
            <a:p>
              <a:pPr algn="ctr">
                <a:lnSpc>
                  <a:spcPts val="2222"/>
                </a:lnSpc>
              </a:pPr>
              <a:r>
                <a:rPr lang="en-US" sz="1587">
                  <a:solidFill>
                    <a:srgbClr val="000000"/>
                  </a:solidFill>
                  <a:latin typeface="Lato"/>
                </a:rPr>
                <a:t>20</a:t>
              </a:r>
            </a:p>
          </p:txBody>
        </p:sp>
        <p:sp>
          <p:nvSpPr>
            <p:cNvPr id="13" name="TextBox 13"/>
            <p:cNvSpPr txBox="1"/>
            <p:nvPr/>
          </p:nvSpPr>
          <p:spPr>
            <a:xfrm>
              <a:off x="7132617" y="6880060"/>
              <a:ext cx="311804" cy="353893"/>
            </a:xfrm>
            <a:prstGeom prst="rect">
              <a:avLst/>
            </a:prstGeom>
          </p:spPr>
          <p:txBody>
            <a:bodyPr lIns="0" tIns="0" rIns="0" bIns="0" rtlCol="0" anchor="t">
              <a:spAutoFit/>
            </a:bodyPr>
            <a:lstStyle/>
            <a:p>
              <a:pPr algn="ctr">
                <a:lnSpc>
                  <a:spcPts val="2222"/>
                </a:lnSpc>
              </a:pPr>
              <a:r>
                <a:rPr lang="en-US" sz="1587">
                  <a:solidFill>
                    <a:srgbClr val="000000"/>
                  </a:solidFill>
                  <a:latin typeface="Lato"/>
                </a:rPr>
                <a:t>30</a:t>
              </a:r>
            </a:p>
          </p:txBody>
        </p:sp>
        <p:grpSp>
          <p:nvGrpSpPr>
            <p:cNvPr id="14" name="Group 14"/>
            <p:cNvGrpSpPr>
              <a:grpSpLocks noChangeAspect="1"/>
            </p:cNvGrpSpPr>
            <p:nvPr/>
          </p:nvGrpSpPr>
          <p:grpSpPr>
            <a:xfrm>
              <a:off x="670938" y="584553"/>
              <a:ext cx="6617581" cy="6199226"/>
              <a:chOff x="0" y="0"/>
              <a:chExt cx="7504975" cy="7030521"/>
            </a:xfrm>
          </p:grpSpPr>
          <p:sp>
            <p:nvSpPr>
              <p:cNvPr id="15" name="Freeform 15"/>
              <p:cNvSpPr/>
              <p:nvPr/>
            </p:nvSpPr>
            <p:spPr>
              <a:xfrm>
                <a:off x="0" y="-6350"/>
                <a:ext cx="7504974" cy="12700"/>
              </a:xfrm>
              <a:custGeom>
                <a:avLst/>
                <a:gdLst/>
                <a:ahLst/>
                <a:cxnLst/>
                <a:rect l="l" t="t" r="r" b="b"/>
                <a:pathLst>
                  <a:path w="7504974" h="12700">
                    <a:moveTo>
                      <a:pt x="0" y="0"/>
                    </a:moveTo>
                    <a:lnTo>
                      <a:pt x="7504974" y="0"/>
                    </a:lnTo>
                    <a:lnTo>
                      <a:pt x="7504974" y="12700"/>
                    </a:lnTo>
                    <a:lnTo>
                      <a:pt x="0" y="12700"/>
                    </a:lnTo>
                    <a:close/>
                  </a:path>
                </a:pathLst>
              </a:custGeom>
              <a:solidFill>
                <a:srgbClr val="000000"/>
              </a:solidFill>
            </p:spPr>
          </p:sp>
          <p:sp>
            <p:nvSpPr>
              <p:cNvPr id="16" name="Freeform 16"/>
              <p:cNvSpPr/>
              <p:nvPr/>
            </p:nvSpPr>
            <p:spPr>
              <a:xfrm>
                <a:off x="0" y="1751280"/>
                <a:ext cx="7504974" cy="12700"/>
              </a:xfrm>
              <a:custGeom>
                <a:avLst/>
                <a:gdLst/>
                <a:ahLst/>
                <a:cxnLst/>
                <a:rect l="l" t="t" r="r" b="b"/>
                <a:pathLst>
                  <a:path w="7504974" h="12700">
                    <a:moveTo>
                      <a:pt x="0" y="0"/>
                    </a:moveTo>
                    <a:lnTo>
                      <a:pt x="7504974" y="0"/>
                    </a:lnTo>
                    <a:lnTo>
                      <a:pt x="7504974" y="12700"/>
                    </a:lnTo>
                    <a:lnTo>
                      <a:pt x="0" y="12700"/>
                    </a:lnTo>
                    <a:close/>
                  </a:path>
                </a:pathLst>
              </a:custGeom>
              <a:solidFill>
                <a:srgbClr val="000000"/>
              </a:solidFill>
            </p:spPr>
          </p:sp>
          <p:sp>
            <p:nvSpPr>
              <p:cNvPr id="17" name="Freeform 17"/>
              <p:cNvSpPr/>
              <p:nvPr/>
            </p:nvSpPr>
            <p:spPr>
              <a:xfrm>
                <a:off x="0" y="3508910"/>
                <a:ext cx="7504974" cy="12700"/>
              </a:xfrm>
              <a:custGeom>
                <a:avLst/>
                <a:gdLst/>
                <a:ahLst/>
                <a:cxnLst/>
                <a:rect l="l" t="t" r="r" b="b"/>
                <a:pathLst>
                  <a:path w="7504974" h="12700">
                    <a:moveTo>
                      <a:pt x="0" y="0"/>
                    </a:moveTo>
                    <a:lnTo>
                      <a:pt x="7504974" y="0"/>
                    </a:lnTo>
                    <a:lnTo>
                      <a:pt x="7504974" y="12700"/>
                    </a:lnTo>
                    <a:lnTo>
                      <a:pt x="0" y="12700"/>
                    </a:lnTo>
                    <a:close/>
                  </a:path>
                </a:pathLst>
              </a:custGeom>
              <a:solidFill>
                <a:srgbClr val="000000"/>
              </a:solidFill>
            </p:spPr>
          </p:sp>
          <p:sp>
            <p:nvSpPr>
              <p:cNvPr id="18" name="Freeform 18"/>
              <p:cNvSpPr/>
              <p:nvPr/>
            </p:nvSpPr>
            <p:spPr>
              <a:xfrm>
                <a:off x="0" y="5266541"/>
                <a:ext cx="7504974" cy="12700"/>
              </a:xfrm>
              <a:custGeom>
                <a:avLst/>
                <a:gdLst/>
                <a:ahLst/>
                <a:cxnLst/>
                <a:rect l="l" t="t" r="r" b="b"/>
                <a:pathLst>
                  <a:path w="7504974" h="12700">
                    <a:moveTo>
                      <a:pt x="0" y="0"/>
                    </a:moveTo>
                    <a:lnTo>
                      <a:pt x="7504974" y="0"/>
                    </a:lnTo>
                    <a:lnTo>
                      <a:pt x="7504974" y="12700"/>
                    </a:lnTo>
                    <a:lnTo>
                      <a:pt x="0" y="12700"/>
                    </a:lnTo>
                    <a:close/>
                  </a:path>
                </a:pathLst>
              </a:custGeom>
              <a:solidFill>
                <a:srgbClr val="000000"/>
              </a:solidFill>
            </p:spPr>
          </p:sp>
          <p:sp>
            <p:nvSpPr>
              <p:cNvPr id="19" name="Freeform 19"/>
              <p:cNvSpPr/>
              <p:nvPr/>
            </p:nvSpPr>
            <p:spPr>
              <a:xfrm>
                <a:off x="0" y="7024170"/>
                <a:ext cx="7504974" cy="12700"/>
              </a:xfrm>
              <a:custGeom>
                <a:avLst/>
                <a:gdLst/>
                <a:ahLst/>
                <a:cxnLst/>
                <a:rect l="l" t="t" r="r" b="b"/>
                <a:pathLst>
                  <a:path w="7504974" h="12700">
                    <a:moveTo>
                      <a:pt x="0" y="0"/>
                    </a:moveTo>
                    <a:lnTo>
                      <a:pt x="7504974" y="0"/>
                    </a:lnTo>
                    <a:lnTo>
                      <a:pt x="7504974" y="12700"/>
                    </a:lnTo>
                    <a:lnTo>
                      <a:pt x="0" y="12700"/>
                    </a:lnTo>
                    <a:close/>
                  </a:path>
                </a:pathLst>
              </a:custGeom>
              <a:solidFill>
                <a:srgbClr val="000000"/>
              </a:solidFill>
            </p:spPr>
          </p:sp>
        </p:grpSp>
        <p:sp>
          <p:nvSpPr>
            <p:cNvPr id="20" name="TextBox 20"/>
            <p:cNvSpPr txBox="1"/>
            <p:nvPr/>
          </p:nvSpPr>
          <p:spPr>
            <a:xfrm>
              <a:off x="0" y="388557"/>
              <a:ext cx="536558" cy="353893"/>
            </a:xfrm>
            <a:prstGeom prst="rect">
              <a:avLst/>
            </a:prstGeom>
          </p:spPr>
          <p:txBody>
            <a:bodyPr lIns="0" tIns="0" rIns="0" bIns="0" rtlCol="0" anchor="t">
              <a:spAutoFit/>
            </a:bodyPr>
            <a:lstStyle/>
            <a:p>
              <a:pPr algn="r">
                <a:lnSpc>
                  <a:spcPts val="2222"/>
                </a:lnSpc>
              </a:pPr>
              <a:r>
                <a:rPr lang="en-US" sz="1587">
                  <a:solidFill>
                    <a:srgbClr val="000000"/>
                  </a:solidFill>
                  <a:latin typeface="Lato"/>
                </a:rPr>
                <a:t>400 </a:t>
              </a:r>
            </a:p>
          </p:txBody>
        </p:sp>
        <p:sp>
          <p:nvSpPr>
            <p:cNvPr id="21" name="TextBox 21"/>
            <p:cNvSpPr txBox="1"/>
            <p:nvPr/>
          </p:nvSpPr>
          <p:spPr>
            <a:xfrm>
              <a:off x="0" y="1938363"/>
              <a:ext cx="536558" cy="353893"/>
            </a:xfrm>
            <a:prstGeom prst="rect">
              <a:avLst/>
            </a:prstGeom>
          </p:spPr>
          <p:txBody>
            <a:bodyPr lIns="0" tIns="0" rIns="0" bIns="0" rtlCol="0" anchor="t">
              <a:spAutoFit/>
            </a:bodyPr>
            <a:lstStyle/>
            <a:p>
              <a:pPr algn="r">
                <a:lnSpc>
                  <a:spcPts val="2222"/>
                </a:lnSpc>
              </a:pPr>
              <a:r>
                <a:rPr lang="en-US" sz="1587">
                  <a:solidFill>
                    <a:srgbClr val="000000"/>
                  </a:solidFill>
                  <a:latin typeface="Lato"/>
                </a:rPr>
                <a:t>300 </a:t>
              </a:r>
            </a:p>
          </p:txBody>
        </p:sp>
        <p:sp>
          <p:nvSpPr>
            <p:cNvPr id="22" name="TextBox 22"/>
            <p:cNvSpPr txBox="1"/>
            <p:nvPr/>
          </p:nvSpPr>
          <p:spPr>
            <a:xfrm>
              <a:off x="0" y="3488170"/>
              <a:ext cx="536558" cy="353893"/>
            </a:xfrm>
            <a:prstGeom prst="rect">
              <a:avLst/>
            </a:prstGeom>
          </p:spPr>
          <p:txBody>
            <a:bodyPr lIns="0" tIns="0" rIns="0" bIns="0" rtlCol="0" anchor="t">
              <a:spAutoFit/>
            </a:bodyPr>
            <a:lstStyle/>
            <a:p>
              <a:pPr algn="r">
                <a:lnSpc>
                  <a:spcPts val="2222"/>
                </a:lnSpc>
              </a:pPr>
              <a:r>
                <a:rPr lang="en-US" sz="1587">
                  <a:solidFill>
                    <a:srgbClr val="000000"/>
                  </a:solidFill>
                  <a:latin typeface="Lato"/>
                </a:rPr>
                <a:t>200 </a:t>
              </a:r>
            </a:p>
          </p:txBody>
        </p:sp>
        <p:sp>
          <p:nvSpPr>
            <p:cNvPr id="23" name="TextBox 23"/>
            <p:cNvSpPr txBox="1"/>
            <p:nvPr/>
          </p:nvSpPr>
          <p:spPr>
            <a:xfrm>
              <a:off x="0" y="5037977"/>
              <a:ext cx="536558" cy="353893"/>
            </a:xfrm>
            <a:prstGeom prst="rect">
              <a:avLst/>
            </a:prstGeom>
          </p:spPr>
          <p:txBody>
            <a:bodyPr lIns="0" tIns="0" rIns="0" bIns="0" rtlCol="0" anchor="t">
              <a:spAutoFit/>
            </a:bodyPr>
            <a:lstStyle/>
            <a:p>
              <a:pPr algn="r">
                <a:lnSpc>
                  <a:spcPts val="2222"/>
                </a:lnSpc>
              </a:pPr>
              <a:r>
                <a:rPr lang="en-US" sz="1587">
                  <a:solidFill>
                    <a:srgbClr val="000000"/>
                  </a:solidFill>
                  <a:latin typeface="Lato"/>
                </a:rPr>
                <a:t>100 </a:t>
              </a:r>
            </a:p>
          </p:txBody>
        </p:sp>
        <p:sp>
          <p:nvSpPr>
            <p:cNvPr id="24" name="TextBox 24"/>
            <p:cNvSpPr txBox="1"/>
            <p:nvPr/>
          </p:nvSpPr>
          <p:spPr>
            <a:xfrm>
              <a:off x="311804" y="6587783"/>
              <a:ext cx="224754" cy="353893"/>
            </a:xfrm>
            <a:prstGeom prst="rect">
              <a:avLst/>
            </a:prstGeom>
          </p:spPr>
          <p:txBody>
            <a:bodyPr lIns="0" tIns="0" rIns="0" bIns="0" rtlCol="0" anchor="t">
              <a:spAutoFit/>
            </a:bodyPr>
            <a:lstStyle/>
            <a:p>
              <a:pPr algn="r">
                <a:lnSpc>
                  <a:spcPts val="2222"/>
                </a:lnSpc>
              </a:pPr>
              <a:r>
                <a:rPr lang="en-US" sz="1587">
                  <a:solidFill>
                    <a:srgbClr val="000000"/>
                  </a:solidFill>
                  <a:latin typeface="Lato"/>
                </a:rPr>
                <a:t>0 </a:t>
              </a:r>
            </a:p>
          </p:txBody>
        </p:sp>
        <p:grpSp>
          <p:nvGrpSpPr>
            <p:cNvPr id="25" name="Group 25"/>
            <p:cNvGrpSpPr>
              <a:grpSpLocks noChangeAspect="1"/>
            </p:cNvGrpSpPr>
            <p:nvPr/>
          </p:nvGrpSpPr>
          <p:grpSpPr>
            <a:xfrm>
              <a:off x="1198316" y="1690019"/>
              <a:ext cx="5342239" cy="5166149"/>
              <a:chOff x="598097" y="1253704"/>
              <a:chExt cx="6058614" cy="5858911"/>
            </a:xfrm>
          </p:grpSpPr>
          <p:sp>
            <p:nvSpPr>
              <p:cNvPr id="26" name="Freeform 26"/>
              <p:cNvSpPr/>
              <p:nvPr/>
            </p:nvSpPr>
            <p:spPr>
              <a:xfrm>
                <a:off x="598098" y="6667885"/>
                <a:ext cx="304800" cy="303440"/>
              </a:xfrm>
              <a:custGeom>
                <a:avLst/>
                <a:gdLst/>
                <a:ahLst/>
                <a:cxnLst/>
                <a:rect l="l" t="t" r="r" b="b"/>
                <a:pathLst>
                  <a:path w="304800" h="303440">
                    <a:moveTo>
                      <a:pt x="304800" y="151720"/>
                    </a:moveTo>
                    <a:cubicBezTo>
                      <a:pt x="304424" y="67819"/>
                      <a:pt x="236303" y="0"/>
                      <a:pt x="152400" y="0"/>
                    </a:cubicBezTo>
                    <a:cubicBezTo>
                      <a:pt x="68496" y="0"/>
                      <a:pt x="375" y="67819"/>
                      <a:pt x="0" y="151720"/>
                    </a:cubicBezTo>
                    <a:cubicBezTo>
                      <a:pt x="375" y="235622"/>
                      <a:pt x="68496" y="303441"/>
                      <a:pt x="152400" y="303441"/>
                    </a:cubicBezTo>
                    <a:cubicBezTo>
                      <a:pt x="236303" y="303441"/>
                      <a:pt x="304424" y="235622"/>
                      <a:pt x="304800" y="151720"/>
                    </a:cubicBezTo>
                    <a:close/>
                  </a:path>
                </a:pathLst>
              </a:custGeom>
              <a:solidFill>
                <a:srgbClr val="8F8F8F"/>
              </a:solidFill>
            </p:spPr>
          </p:sp>
          <p:sp>
            <p:nvSpPr>
              <p:cNvPr id="27" name="Freeform 27"/>
              <p:cNvSpPr/>
              <p:nvPr/>
            </p:nvSpPr>
            <p:spPr>
              <a:xfrm>
                <a:off x="2349258" y="6615156"/>
                <a:ext cx="304800" cy="303440"/>
              </a:xfrm>
              <a:custGeom>
                <a:avLst/>
                <a:gdLst/>
                <a:ahLst/>
                <a:cxnLst/>
                <a:rect l="l" t="t" r="r" b="b"/>
                <a:pathLst>
                  <a:path w="304800" h="303440">
                    <a:moveTo>
                      <a:pt x="304800" y="151720"/>
                    </a:moveTo>
                    <a:cubicBezTo>
                      <a:pt x="304425" y="67818"/>
                      <a:pt x="236303" y="0"/>
                      <a:pt x="152400" y="0"/>
                    </a:cubicBezTo>
                    <a:cubicBezTo>
                      <a:pt x="68497" y="0"/>
                      <a:pt x="375" y="67818"/>
                      <a:pt x="0" y="151720"/>
                    </a:cubicBezTo>
                    <a:cubicBezTo>
                      <a:pt x="375" y="235622"/>
                      <a:pt x="68497" y="303440"/>
                      <a:pt x="152400" y="303440"/>
                    </a:cubicBezTo>
                    <a:cubicBezTo>
                      <a:pt x="236303" y="303440"/>
                      <a:pt x="304425" y="235622"/>
                      <a:pt x="304800" y="151720"/>
                    </a:cubicBezTo>
                    <a:close/>
                  </a:path>
                </a:pathLst>
              </a:custGeom>
              <a:solidFill>
                <a:srgbClr val="8F8F8F"/>
              </a:solidFill>
            </p:spPr>
          </p:sp>
          <p:sp>
            <p:nvSpPr>
              <p:cNvPr id="28" name="Freeform 28"/>
              <p:cNvSpPr/>
              <p:nvPr/>
            </p:nvSpPr>
            <p:spPr>
              <a:xfrm>
                <a:off x="2599424" y="6562427"/>
                <a:ext cx="304800" cy="303440"/>
              </a:xfrm>
              <a:custGeom>
                <a:avLst/>
                <a:gdLst/>
                <a:ahLst/>
                <a:cxnLst/>
                <a:rect l="l" t="t" r="r" b="b"/>
                <a:pathLst>
                  <a:path w="304800" h="303440">
                    <a:moveTo>
                      <a:pt x="304800" y="151721"/>
                    </a:moveTo>
                    <a:cubicBezTo>
                      <a:pt x="304425" y="67819"/>
                      <a:pt x="236303" y="0"/>
                      <a:pt x="152400" y="0"/>
                    </a:cubicBezTo>
                    <a:cubicBezTo>
                      <a:pt x="68497" y="0"/>
                      <a:pt x="375" y="67819"/>
                      <a:pt x="0" y="151721"/>
                    </a:cubicBezTo>
                    <a:cubicBezTo>
                      <a:pt x="375" y="235622"/>
                      <a:pt x="68497" y="303441"/>
                      <a:pt x="152400" y="303441"/>
                    </a:cubicBezTo>
                    <a:cubicBezTo>
                      <a:pt x="236303" y="303441"/>
                      <a:pt x="304425" y="235622"/>
                      <a:pt x="304800" y="151721"/>
                    </a:cubicBezTo>
                    <a:close/>
                  </a:path>
                </a:pathLst>
              </a:custGeom>
              <a:solidFill>
                <a:srgbClr val="8F8F8F"/>
              </a:solidFill>
            </p:spPr>
          </p:sp>
          <p:sp>
            <p:nvSpPr>
              <p:cNvPr id="29" name="Freeform 29"/>
              <p:cNvSpPr/>
              <p:nvPr/>
            </p:nvSpPr>
            <p:spPr>
              <a:xfrm>
                <a:off x="3349921" y="6175749"/>
                <a:ext cx="304800" cy="303440"/>
              </a:xfrm>
              <a:custGeom>
                <a:avLst/>
                <a:gdLst/>
                <a:ahLst/>
                <a:cxnLst/>
                <a:rect l="l" t="t" r="r" b="b"/>
                <a:pathLst>
                  <a:path w="304800" h="303440">
                    <a:moveTo>
                      <a:pt x="304800" y="151720"/>
                    </a:moveTo>
                    <a:cubicBezTo>
                      <a:pt x="304425" y="67818"/>
                      <a:pt x="236304" y="0"/>
                      <a:pt x="152400" y="0"/>
                    </a:cubicBezTo>
                    <a:cubicBezTo>
                      <a:pt x="68497" y="0"/>
                      <a:pt x="376" y="67818"/>
                      <a:pt x="0" y="151720"/>
                    </a:cubicBezTo>
                    <a:cubicBezTo>
                      <a:pt x="376" y="235622"/>
                      <a:pt x="68497" y="303440"/>
                      <a:pt x="152400" y="303440"/>
                    </a:cubicBezTo>
                    <a:cubicBezTo>
                      <a:pt x="236304" y="303440"/>
                      <a:pt x="304425" y="235622"/>
                      <a:pt x="304800" y="151720"/>
                    </a:cubicBezTo>
                    <a:close/>
                  </a:path>
                </a:pathLst>
              </a:custGeom>
              <a:solidFill>
                <a:srgbClr val="8F8F8F"/>
              </a:solidFill>
            </p:spPr>
          </p:sp>
          <p:sp>
            <p:nvSpPr>
              <p:cNvPr id="30" name="Freeform 30"/>
              <p:cNvSpPr/>
              <p:nvPr/>
            </p:nvSpPr>
            <p:spPr>
              <a:xfrm>
                <a:off x="5101082" y="4189627"/>
                <a:ext cx="304800" cy="303440"/>
              </a:xfrm>
              <a:custGeom>
                <a:avLst/>
                <a:gdLst/>
                <a:ahLst/>
                <a:cxnLst/>
                <a:rect l="l" t="t" r="r" b="b"/>
                <a:pathLst>
                  <a:path w="304800" h="303440">
                    <a:moveTo>
                      <a:pt x="304800" y="151720"/>
                    </a:moveTo>
                    <a:cubicBezTo>
                      <a:pt x="304425" y="67817"/>
                      <a:pt x="236303" y="0"/>
                      <a:pt x="152400" y="0"/>
                    </a:cubicBezTo>
                    <a:cubicBezTo>
                      <a:pt x="68497" y="0"/>
                      <a:pt x="376" y="67817"/>
                      <a:pt x="0" y="151720"/>
                    </a:cubicBezTo>
                    <a:cubicBezTo>
                      <a:pt x="376" y="235622"/>
                      <a:pt x="68497" y="303439"/>
                      <a:pt x="152400" y="303439"/>
                    </a:cubicBezTo>
                    <a:cubicBezTo>
                      <a:pt x="236303" y="303439"/>
                      <a:pt x="304425" y="235622"/>
                      <a:pt x="304800" y="151720"/>
                    </a:cubicBezTo>
                    <a:close/>
                  </a:path>
                </a:pathLst>
              </a:custGeom>
              <a:solidFill>
                <a:srgbClr val="8F8F8F"/>
              </a:solidFill>
            </p:spPr>
          </p:sp>
          <p:sp>
            <p:nvSpPr>
              <p:cNvPr id="31" name="Freeform 31"/>
              <p:cNvSpPr/>
              <p:nvPr/>
            </p:nvSpPr>
            <p:spPr>
              <a:xfrm>
                <a:off x="6351912" y="2660488"/>
                <a:ext cx="304800" cy="303440"/>
              </a:xfrm>
              <a:custGeom>
                <a:avLst/>
                <a:gdLst/>
                <a:ahLst/>
                <a:cxnLst/>
                <a:rect l="l" t="t" r="r" b="b"/>
                <a:pathLst>
                  <a:path w="304800" h="303440">
                    <a:moveTo>
                      <a:pt x="304800" y="151720"/>
                    </a:moveTo>
                    <a:cubicBezTo>
                      <a:pt x="304424" y="67818"/>
                      <a:pt x="236302" y="0"/>
                      <a:pt x="152400" y="0"/>
                    </a:cubicBezTo>
                    <a:cubicBezTo>
                      <a:pt x="68496" y="0"/>
                      <a:pt x="375" y="67818"/>
                      <a:pt x="0" y="151720"/>
                    </a:cubicBezTo>
                    <a:cubicBezTo>
                      <a:pt x="375" y="235623"/>
                      <a:pt x="68496" y="303440"/>
                      <a:pt x="152400" y="303440"/>
                    </a:cubicBezTo>
                    <a:cubicBezTo>
                      <a:pt x="236302" y="303440"/>
                      <a:pt x="304424" y="235623"/>
                      <a:pt x="304800" y="151720"/>
                    </a:cubicBezTo>
                    <a:close/>
                  </a:path>
                </a:pathLst>
              </a:custGeom>
              <a:solidFill>
                <a:srgbClr val="8F8F8F"/>
              </a:solidFill>
            </p:spPr>
          </p:sp>
          <p:sp>
            <p:nvSpPr>
              <p:cNvPr id="32" name="Freeform 32"/>
              <p:cNvSpPr/>
              <p:nvPr/>
            </p:nvSpPr>
            <p:spPr>
              <a:xfrm>
                <a:off x="598098" y="6808495"/>
                <a:ext cx="304800" cy="303440"/>
              </a:xfrm>
              <a:custGeom>
                <a:avLst/>
                <a:gdLst/>
                <a:ahLst/>
                <a:cxnLst/>
                <a:rect l="l" t="t" r="r" b="b"/>
                <a:pathLst>
                  <a:path w="304800" h="303440">
                    <a:moveTo>
                      <a:pt x="304800" y="151720"/>
                    </a:moveTo>
                    <a:cubicBezTo>
                      <a:pt x="304424" y="67819"/>
                      <a:pt x="236303" y="0"/>
                      <a:pt x="152400" y="0"/>
                    </a:cubicBezTo>
                    <a:cubicBezTo>
                      <a:pt x="68496" y="0"/>
                      <a:pt x="375" y="67819"/>
                      <a:pt x="0" y="151720"/>
                    </a:cubicBezTo>
                    <a:cubicBezTo>
                      <a:pt x="375" y="235622"/>
                      <a:pt x="68496" y="303441"/>
                      <a:pt x="152400" y="303441"/>
                    </a:cubicBezTo>
                    <a:cubicBezTo>
                      <a:pt x="236303" y="303441"/>
                      <a:pt x="304424" y="235622"/>
                      <a:pt x="304800" y="151720"/>
                    </a:cubicBezTo>
                    <a:close/>
                  </a:path>
                </a:pathLst>
              </a:custGeom>
              <a:solidFill>
                <a:srgbClr val="E5D0FF"/>
              </a:solidFill>
            </p:spPr>
          </p:sp>
          <p:sp>
            <p:nvSpPr>
              <p:cNvPr id="33" name="Freeform 33"/>
              <p:cNvSpPr/>
              <p:nvPr/>
            </p:nvSpPr>
            <p:spPr>
              <a:xfrm>
                <a:off x="2349258" y="6035139"/>
                <a:ext cx="304800" cy="303440"/>
              </a:xfrm>
              <a:custGeom>
                <a:avLst/>
                <a:gdLst/>
                <a:ahLst/>
                <a:cxnLst/>
                <a:rect l="l" t="t" r="r" b="b"/>
                <a:pathLst>
                  <a:path w="304800" h="303440">
                    <a:moveTo>
                      <a:pt x="304800" y="151719"/>
                    </a:moveTo>
                    <a:cubicBezTo>
                      <a:pt x="304425" y="67817"/>
                      <a:pt x="236303" y="0"/>
                      <a:pt x="152400" y="0"/>
                    </a:cubicBezTo>
                    <a:cubicBezTo>
                      <a:pt x="68497" y="0"/>
                      <a:pt x="375" y="67817"/>
                      <a:pt x="0" y="151719"/>
                    </a:cubicBezTo>
                    <a:cubicBezTo>
                      <a:pt x="375" y="235622"/>
                      <a:pt x="68497" y="303439"/>
                      <a:pt x="152400" y="303439"/>
                    </a:cubicBezTo>
                    <a:cubicBezTo>
                      <a:pt x="236303" y="303439"/>
                      <a:pt x="304425" y="235622"/>
                      <a:pt x="304800" y="151719"/>
                    </a:cubicBezTo>
                    <a:close/>
                  </a:path>
                </a:pathLst>
              </a:custGeom>
              <a:solidFill>
                <a:srgbClr val="E5D0FF"/>
              </a:solidFill>
            </p:spPr>
          </p:sp>
          <p:sp>
            <p:nvSpPr>
              <p:cNvPr id="34" name="Freeform 34"/>
              <p:cNvSpPr/>
              <p:nvPr/>
            </p:nvSpPr>
            <p:spPr>
              <a:xfrm>
                <a:off x="2599424" y="5543002"/>
                <a:ext cx="304800" cy="303440"/>
              </a:xfrm>
              <a:custGeom>
                <a:avLst/>
                <a:gdLst/>
                <a:ahLst/>
                <a:cxnLst/>
                <a:rect l="l" t="t" r="r" b="b"/>
                <a:pathLst>
                  <a:path w="304800" h="303440">
                    <a:moveTo>
                      <a:pt x="304800" y="151720"/>
                    </a:moveTo>
                    <a:cubicBezTo>
                      <a:pt x="304425" y="67818"/>
                      <a:pt x="236303" y="0"/>
                      <a:pt x="152400" y="0"/>
                    </a:cubicBezTo>
                    <a:cubicBezTo>
                      <a:pt x="68497" y="0"/>
                      <a:pt x="375" y="67818"/>
                      <a:pt x="0" y="151720"/>
                    </a:cubicBezTo>
                    <a:cubicBezTo>
                      <a:pt x="375" y="235622"/>
                      <a:pt x="68497" y="303440"/>
                      <a:pt x="152400" y="303440"/>
                    </a:cubicBezTo>
                    <a:cubicBezTo>
                      <a:pt x="236303" y="303440"/>
                      <a:pt x="304425" y="235622"/>
                      <a:pt x="304800" y="151720"/>
                    </a:cubicBezTo>
                    <a:close/>
                  </a:path>
                </a:pathLst>
              </a:custGeom>
              <a:solidFill>
                <a:srgbClr val="E5D0FF"/>
              </a:solidFill>
            </p:spPr>
          </p:sp>
          <p:sp>
            <p:nvSpPr>
              <p:cNvPr id="35" name="Freeform 35"/>
              <p:cNvSpPr/>
              <p:nvPr/>
            </p:nvSpPr>
            <p:spPr>
              <a:xfrm>
                <a:off x="3349921" y="6316359"/>
                <a:ext cx="304800" cy="303440"/>
              </a:xfrm>
              <a:custGeom>
                <a:avLst/>
                <a:gdLst/>
                <a:ahLst/>
                <a:cxnLst/>
                <a:rect l="l" t="t" r="r" b="b"/>
                <a:pathLst>
                  <a:path w="304800" h="303440">
                    <a:moveTo>
                      <a:pt x="304800" y="151720"/>
                    </a:moveTo>
                    <a:cubicBezTo>
                      <a:pt x="304425" y="67818"/>
                      <a:pt x="236304" y="0"/>
                      <a:pt x="152400" y="0"/>
                    </a:cubicBezTo>
                    <a:cubicBezTo>
                      <a:pt x="68497" y="0"/>
                      <a:pt x="376" y="67818"/>
                      <a:pt x="0" y="151720"/>
                    </a:cubicBezTo>
                    <a:cubicBezTo>
                      <a:pt x="376" y="235622"/>
                      <a:pt x="68497" y="303440"/>
                      <a:pt x="152400" y="303440"/>
                    </a:cubicBezTo>
                    <a:cubicBezTo>
                      <a:pt x="236304" y="303440"/>
                      <a:pt x="304425" y="235622"/>
                      <a:pt x="304800" y="151720"/>
                    </a:cubicBezTo>
                    <a:close/>
                  </a:path>
                </a:pathLst>
              </a:custGeom>
              <a:solidFill>
                <a:srgbClr val="E5D0FF"/>
              </a:solidFill>
            </p:spPr>
          </p:sp>
          <p:sp>
            <p:nvSpPr>
              <p:cNvPr id="36" name="Freeform 36"/>
              <p:cNvSpPr/>
              <p:nvPr/>
            </p:nvSpPr>
            <p:spPr>
              <a:xfrm>
                <a:off x="5101082" y="1254384"/>
                <a:ext cx="304800" cy="303440"/>
              </a:xfrm>
              <a:custGeom>
                <a:avLst/>
                <a:gdLst/>
                <a:ahLst/>
                <a:cxnLst/>
                <a:rect l="l" t="t" r="r" b="b"/>
                <a:pathLst>
                  <a:path w="304800" h="303440">
                    <a:moveTo>
                      <a:pt x="304800" y="151720"/>
                    </a:moveTo>
                    <a:cubicBezTo>
                      <a:pt x="304425" y="67818"/>
                      <a:pt x="236303" y="0"/>
                      <a:pt x="152400" y="0"/>
                    </a:cubicBezTo>
                    <a:cubicBezTo>
                      <a:pt x="68497" y="0"/>
                      <a:pt x="376" y="67818"/>
                      <a:pt x="0" y="151720"/>
                    </a:cubicBezTo>
                    <a:cubicBezTo>
                      <a:pt x="376" y="235622"/>
                      <a:pt x="68497" y="303440"/>
                      <a:pt x="152400" y="303440"/>
                    </a:cubicBezTo>
                    <a:cubicBezTo>
                      <a:pt x="236303" y="303440"/>
                      <a:pt x="304425" y="235622"/>
                      <a:pt x="304800" y="151720"/>
                    </a:cubicBezTo>
                    <a:close/>
                  </a:path>
                </a:pathLst>
              </a:custGeom>
              <a:solidFill>
                <a:srgbClr val="E5D0FF"/>
              </a:solidFill>
            </p:spPr>
          </p:sp>
          <p:sp>
            <p:nvSpPr>
              <p:cNvPr id="37" name="Freeform 37"/>
              <p:cNvSpPr/>
              <p:nvPr/>
            </p:nvSpPr>
            <p:spPr>
              <a:xfrm>
                <a:off x="6351912" y="2221081"/>
                <a:ext cx="304800" cy="303440"/>
              </a:xfrm>
              <a:custGeom>
                <a:avLst/>
                <a:gdLst/>
                <a:ahLst/>
                <a:cxnLst/>
                <a:rect l="l" t="t" r="r" b="b"/>
                <a:pathLst>
                  <a:path w="304800" h="303440">
                    <a:moveTo>
                      <a:pt x="304800" y="151720"/>
                    </a:moveTo>
                    <a:cubicBezTo>
                      <a:pt x="304424" y="67817"/>
                      <a:pt x="236302" y="0"/>
                      <a:pt x="152400" y="0"/>
                    </a:cubicBezTo>
                    <a:cubicBezTo>
                      <a:pt x="68496" y="0"/>
                      <a:pt x="375" y="67817"/>
                      <a:pt x="0" y="151720"/>
                    </a:cubicBezTo>
                    <a:cubicBezTo>
                      <a:pt x="375" y="235622"/>
                      <a:pt x="68496" y="303440"/>
                      <a:pt x="152400" y="303440"/>
                    </a:cubicBezTo>
                    <a:cubicBezTo>
                      <a:pt x="236302" y="303440"/>
                      <a:pt x="304424" y="235622"/>
                      <a:pt x="304800" y="151720"/>
                    </a:cubicBezTo>
                    <a:close/>
                  </a:path>
                </a:pathLst>
              </a:custGeom>
              <a:solidFill>
                <a:srgbClr val="E5D0FF"/>
              </a:solidFill>
            </p:spPr>
          </p:sp>
        </p:grpSp>
      </p:grpSp>
      <p:pic>
        <p:nvPicPr>
          <p:cNvPr id="38" name="Picture 38"/>
          <p:cNvPicPr>
            <a:picLocks noChangeAspect="1"/>
          </p:cNvPicPr>
          <p:nvPr/>
        </p:nvPicPr>
        <p:blipFill rotWithShape="1">
          <a:blip r:embed="rId3"/>
          <a:srcRect l="10673" r="39336"/>
          <a:stretch/>
        </p:blipFill>
        <p:spPr>
          <a:xfrm>
            <a:off x="9144000" y="0"/>
            <a:ext cx="9144000" cy="10288800"/>
          </a:xfrm>
          <a:prstGeom prst="rect">
            <a:avLst/>
          </a:prstGeom>
        </p:spPr>
      </p:pic>
      <p:sp>
        <p:nvSpPr>
          <p:cNvPr id="39" name="TextBox 39"/>
          <p:cNvSpPr txBox="1"/>
          <p:nvPr/>
        </p:nvSpPr>
        <p:spPr>
          <a:xfrm>
            <a:off x="1545188" y="1249671"/>
            <a:ext cx="5868702" cy="1571625"/>
          </a:xfrm>
          <a:prstGeom prst="rect">
            <a:avLst/>
          </a:prstGeom>
        </p:spPr>
        <p:txBody>
          <a:bodyPr lIns="0" tIns="0" rIns="0" bIns="0" rtlCol="0" anchor="t">
            <a:spAutoFit/>
          </a:bodyPr>
          <a:lstStyle/>
          <a:p>
            <a:pPr marL="0" lvl="0" indent="0" algn="ctr">
              <a:lnSpc>
                <a:spcPts val="6299"/>
              </a:lnSpc>
              <a:spcBef>
                <a:spcPct val="0"/>
              </a:spcBef>
            </a:pPr>
            <a:r>
              <a:rPr lang="en-US" sz="4500" u="none">
                <a:solidFill>
                  <a:srgbClr val="000000"/>
                </a:solidFill>
                <a:latin typeface="Zilla Slab Light"/>
              </a:rPr>
              <a:t>INFOGRAPHIC</a:t>
            </a:r>
          </a:p>
          <a:p>
            <a:pPr marL="0" lvl="0" indent="0" algn="ctr">
              <a:lnSpc>
                <a:spcPts val="6299"/>
              </a:lnSpc>
              <a:spcBef>
                <a:spcPct val="0"/>
              </a:spcBef>
            </a:pPr>
            <a:r>
              <a:rPr lang="en-US" sz="4500" u="none">
                <a:solidFill>
                  <a:srgbClr val="000000"/>
                </a:solidFill>
                <a:latin typeface="Zilla Slab Light"/>
              </a:rPr>
              <a:t>SLIDE REPORT</a:t>
            </a:r>
          </a:p>
        </p:txBody>
      </p:sp>
      <p:sp>
        <p:nvSpPr>
          <p:cNvPr id="40" name="AutoShape 40"/>
          <p:cNvSpPr/>
          <p:nvPr/>
        </p:nvSpPr>
        <p:spPr>
          <a:xfrm rot="5400000">
            <a:off x="13092587" y="4201694"/>
            <a:ext cx="8451012" cy="0"/>
          </a:xfrm>
          <a:prstGeom prst="line">
            <a:avLst/>
          </a:prstGeom>
          <a:ln w="47625" cap="flat">
            <a:solidFill>
              <a:srgbClr val="FFFFFF"/>
            </a:solidFill>
            <a:prstDash val="solid"/>
            <a:headEnd type="none" w="sm" len="sm"/>
            <a:tailEnd type="none" w="sm" len="sm"/>
          </a:ln>
        </p:spPr>
      </p:sp>
      <p:sp>
        <p:nvSpPr>
          <p:cNvPr id="41" name="Slide Number Placeholder 40">
            <a:extLst>
              <a:ext uri="{FF2B5EF4-FFF2-40B4-BE49-F238E27FC236}">
                <a16:creationId xmlns:a16="http://schemas.microsoft.com/office/drawing/2014/main" id="{11FD7083-2091-4E8A-9ED6-217FADFD2A1D}"/>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53481"/>
            <a:ext cx="16230600" cy="1571625"/>
          </a:xfrm>
          <a:prstGeom prst="rect">
            <a:avLst/>
          </a:prstGeom>
        </p:spPr>
        <p:txBody>
          <a:bodyPr lIns="0" tIns="0" rIns="0" bIns="0" rtlCol="0" anchor="t">
            <a:spAutoFit/>
          </a:bodyPr>
          <a:lstStyle/>
          <a:p>
            <a:pPr algn="ctr">
              <a:lnSpc>
                <a:spcPts val="6299"/>
              </a:lnSpc>
            </a:pPr>
            <a:r>
              <a:rPr lang="en-US" sz="4500">
                <a:solidFill>
                  <a:srgbClr val="000000"/>
                </a:solidFill>
                <a:latin typeface="Zilla Slab Light"/>
              </a:rPr>
              <a:t>INFOGRAPHIC slide report</a:t>
            </a:r>
          </a:p>
          <a:p>
            <a:pPr marL="0" lvl="0" indent="0" algn="ctr">
              <a:lnSpc>
                <a:spcPts val="6299"/>
              </a:lnSpc>
              <a:spcBef>
                <a:spcPct val="0"/>
              </a:spcBef>
            </a:pPr>
            <a:endParaRPr lang="en-US" sz="4500">
              <a:solidFill>
                <a:srgbClr val="000000"/>
              </a:solidFill>
              <a:latin typeface="Zilla Slab Light"/>
            </a:endParaRPr>
          </a:p>
        </p:txBody>
      </p:sp>
      <p:sp>
        <p:nvSpPr>
          <p:cNvPr id="3" name="TextBox 3"/>
          <p:cNvSpPr txBox="1"/>
          <p:nvPr/>
        </p:nvSpPr>
        <p:spPr>
          <a:xfrm>
            <a:off x="6275234" y="2192955"/>
            <a:ext cx="5737533" cy="398776"/>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000000"/>
                </a:solidFill>
                <a:latin typeface="Lato"/>
              </a:rPr>
              <a:t>Presentations are communication tools.</a:t>
            </a:r>
          </a:p>
        </p:txBody>
      </p:sp>
      <p:grpSp>
        <p:nvGrpSpPr>
          <p:cNvPr id="4" name="Group 4"/>
          <p:cNvGrpSpPr/>
          <p:nvPr/>
        </p:nvGrpSpPr>
        <p:grpSpPr>
          <a:xfrm>
            <a:off x="0" y="0"/>
            <a:ext cx="3244217" cy="10287000"/>
            <a:chOff x="0" y="0"/>
            <a:chExt cx="854444" cy="2709333"/>
          </a:xfrm>
        </p:grpSpPr>
        <p:sp>
          <p:nvSpPr>
            <p:cNvPr id="5" name="Freeform 5"/>
            <p:cNvSpPr/>
            <p:nvPr/>
          </p:nvSpPr>
          <p:spPr>
            <a:xfrm>
              <a:off x="0" y="0"/>
              <a:ext cx="854444" cy="2709333"/>
            </a:xfrm>
            <a:custGeom>
              <a:avLst/>
              <a:gdLst/>
              <a:ahLst/>
              <a:cxnLst/>
              <a:rect l="l" t="t" r="r" b="b"/>
              <a:pathLst>
                <a:path w="854444" h="2709333">
                  <a:moveTo>
                    <a:pt x="0" y="0"/>
                  </a:moveTo>
                  <a:lnTo>
                    <a:pt x="854444" y="0"/>
                  </a:lnTo>
                  <a:lnTo>
                    <a:pt x="854444" y="2709333"/>
                  </a:lnTo>
                  <a:lnTo>
                    <a:pt x="0" y="2709333"/>
                  </a:lnTo>
                  <a:close/>
                </a:path>
              </a:pathLst>
            </a:custGeom>
            <a:solidFill>
              <a:srgbClr val="F9F5F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pic>
        <p:nvPicPr>
          <p:cNvPr id="7" name="Picture 7"/>
          <p:cNvPicPr>
            <a:picLocks noChangeAspect="1"/>
          </p:cNvPicPr>
          <p:nvPr/>
        </p:nvPicPr>
        <p:blipFill>
          <a:blip r:embed="rId2"/>
          <a:srcRect l="27750" r="27750"/>
          <a:stretch>
            <a:fillRect/>
          </a:stretch>
        </p:blipFill>
        <p:spPr>
          <a:xfrm>
            <a:off x="1809784" y="4493451"/>
            <a:ext cx="2682973" cy="4024460"/>
          </a:xfrm>
          <a:prstGeom prst="rect">
            <a:avLst/>
          </a:prstGeom>
        </p:spPr>
      </p:pic>
      <p:pic>
        <p:nvPicPr>
          <p:cNvPr id="8" name="Picture 8"/>
          <p:cNvPicPr>
            <a:picLocks noChangeAspect="1"/>
          </p:cNvPicPr>
          <p:nvPr/>
        </p:nvPicPr>
        <p:blipFill>
          <a:blip r:embed="rId3"/>
          <a:srcRect l="27750" r="27750"/>
          <a:stretch>
            <a:fillRect/>
          </a:stretch>
        </p:blipFill>
        <p:spPr>
          <a:xfrm>
            <a:off x="9625866" y="4493451"/>
            <a:ext cx="2682973" cy="4024460"/>
          </a:xfrm>
          <a:prstGeom prst="rect">
            <a:avLst/>
          </a:prstGeom>
        </p:spPr>
      </p:pic>
      <p:sp>
        <p:nvSpPr>
          <p:cNvPr id="9" name="TextBox 9"/>
          <p:cNvSpPr txBox="1"/>
          <p:nvPr/>
        </p:nvSpPr>
        <p:spPr>
          <a:xfrm>
            <a:off x="12746990" y="6771012"/>
            <a:ext cx="2427627" cy="405699"/>
          </a:xfrm>
          <a:prstGeom prst="rect">
            <a:avLst/>
          </a:prstGeom>
        </p:spPr>
        <p:txBody>
          <a:bodyPr lIns="0" tIns="0" rIns="0" bIns="0" rtlCol="0" anchor="t">
            <a:spAutoFit/>
          </a:bodyPr>
          <a:lstStyle/>
          <a:p>
            <a:pPr marL="0" lvl="0" indent="0">
              <a:lnSpc>
                <a:spcPts val="3359"/>
              </a:lnSpc>
              <a:spcBef>
                <a:spcPct val="0"/>
              </a:spcBef>
            </a:pPr>
            <a:r>
              <a:rPr lang="en-US" sz="2400">
                <a:solidFill>
                  <a:srgbClr val="494F56"/>
                </a:solidFill>
                <a:latin typeface="Lato"/>
              </a:rPr>
              <a:t>EXAMPLE</a:t>
            </a:r>
          </a:p>
        </p:txBody>
      </p:sp>
      <p:sp>
        <p:nvSpPr>
          <p:cNvPr id="10" name="TextBox 10"/>
          <p:cNvSpPr txBox="1"/>
          <p:nvPr/>
        </p:nvSpPr>
        <p:spPr>
          <a:xfrm>
            <a:off x="12746990" y="7409400"/>
            <a:ext cx="3685367" cy="1108512"/>
          </a:xfrm>
          <a:prstGeom prst="rect">
            <a:avLst/>
          </a:prstGeom>
        </p:spPr>
        <p:txBody>
          <a:bodyPr lIns="0" tIns="0" rIns="0" bIns="0" rtlCol="0" anchor="t">
            <a:spAutoFit/>
          </a:bodyPr>
          <a:lstStyle/>
          <a:p>
            <a:pPr marL="0" lvl="0" indent="0">
              <a:lnSpc>
                <a:spcPts val="2940"/>
              </a:lnSpc>
              <a:spcBef>
                <a:spcPct val="0"/>
              </a:spcBef>
            </a:pPr>
            <a:r>
              <a:rPr lang="en-US" sz="2100" u="none">
                <a:solidFill>
                  <a:srgbClr val="000000"/>
                </a:solidFill>
                <a:latin typeface="Lato"/>
              </a:rPr>
              <a:t>Presentations are communication tools that can be used as demonstrations.</a:t>
            </a:r>
          </a:p>
        </p:txBody>
      </p:sp>
      <p:sp>
        <p:nvSpPr>
          <p:cNvPr id="11" name="TextBox 11"/>
          <p:cNvSpPr txBox="1"/>
          <p:nvPr/>
        </p:nvSpPr>
        <p:spPr>
          <a:xfrm>
            <a:off x="4930142" y="6771012"/>
            <a:ext cx="3014366" cy="405699"/>
          </a:xfrm>
          <a:prstGeom prst="rect">
            <a:avLst/>
          </a:prstGeom>
        </p:spPr>
        <p:txBody>
          <a:bodyPr lIns="0" tIns="0" rIns="0" bIns="0" rtlCol="0" anchor="t">
            <a:spAutoFit/>
          </a:bodyPr>
          <a:lstStyle/>
          <a:p>
            <a:pPr marL="0" lvl="0" indent="0" algn="l">
              <a:lnSpc>
                <a:spcPts val="3359"/>
              </a:lnSpc>
              <a:spcBef>
                <a:spcPct val="0"/>
              </a:spcBef>
            </a:pPr>
            <a:r>
              <a:rPr lang="en-US" sz="2400">
                <a:solidFill>
                  <a:srgbClr val="494F56"/>
                </a:solidFill>
                <a:latin typeface="Lato"/>
              </a:rPr>
              <a:t>EXAMPLE</a:t>
            </a:r>
          </a:p>
        </p:txBody>
      </p:sp>
      <p:sp>
        <p:nvSpPr>
          <p:cNvPr id="12" name="TextBox 12"/>
          <p:cNvSpPr txBox="1"/>
          <p:nvPr/>
        </p:nvSpPr>
        <p:spPr>
          <a:xfrm>
            <a:off x="4930142" y="7409400"/>
            <a:ext cx="3685367" cy="1108512"/>
          </a:xfrm>
          <a:prstGeom prst="rect">
            <a:avLst/>
          </a:prstGeom>
        </p:spPr>
        <p:txBody>
          <a:bodyPr lIns="0" tIns="0" rIns="0" bIns="0" rtlCol="0" anchor="t">
            <a:spAutoFit/>
          </a:bodyPr>
          <a:lstStyle/>
          <a:p>
            <a:pPr marL="0" lvl="0" indent="0">
              <a:lnSpc>
                <a:spcPts val="2940"/>
              </a:lnSpc>
              <a:spcBef>
                <a:spcPct val="0"/>
              </a:spcBef>
            </a:pPr>
            <a:r>
              <a:rPr lang="en-US" sz="2100" u="none">
                <a:solidFill>
                  <a:srgbClr val="000000"/>
                </a:solidFill>
                <a:latin typeface="Lato"/>
              </a:rPr>
              <a:t>Presentations are communication tools that can be used as demonstrations.</a:t>
            </a:r>
          </a:p>
        </p:txBody>
      </p:sp>
      <p:sp>
        <p:nvSpPr>
          <p:cNvPr id="13" name="AutoShape 13"/>
          <p:cNvSpPr/>
          <p:nvPr/>
        </p:nvSpPr>
        <p:spPr>
          <a:xfrm rot="5400000">
            <a:off x="13009981" y="4201694"/>
            <a:ext cx="8451012" cy="0"/>
          </a:xfrm>
          <a:prstGeom prst="line">
            <a:avLst/>
          </a:prstGeom>
          <a:ln w="47625" cap="flat">
            <a:solidFill>
              <a:srgbClr val="DCC2FD"/>
            </a:solidFill>
            <a:prstDash val="solid"/>
            <a:headEnd type="none" w="sm" len="sm"/>
            <a:tailEnd type="none" w="sm" len="sm"/>
          </a:ln>
        </p:spPr>
      </p:sp>
      <p:sp>
        <p:nvSpPr>
          <p:cNvPr id="14" name="AutoShape 14"/>
          <p:cNvSpPr/>
          <p:nvPr/>
        </p:nvSpPr>
        <p:spPr>
          <a:xfrm rot="5400000">
            <a:off x="-609316" y="8672798"/>
            <a:ext cx="3228405" cy="0"/>
          </a:xfrm>
          <a:prstGeom prst="line">
            <a:avLst/>
          </a:prstGeom>
          <a:ln w="47625" cap="flat">
            <a:solidFill>
              <a:srgbClr val="DCC2FD"/>
            </a:solidFill>
            <a:prstDash val="solid"/>
            <a:headEnd type="none" w="sm" len="sm"/>
            <a:tailEnd type="none" w="sm" len="sm"/>
          </a:ln>
        </p:spPr>
      </p:sp>
      <p:sp>
        <p:nvSpPr>
          <p:cNvPr id="15" name="Slide Number Placeholder 14">
            <a:extLst>
              <a:ext uri="{FF2B5EF4-FFF2-40B4-BE49-F238E27FC236}">
                <a16:creationId xmlns:a16="http://schemas.microsoft.com/office/drawing/2014/main" id="{FF9502ED-3F2D-4F6E-9A80-F2620B40429A}"/>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58551" y="5063440"/>
            <a:ext cx="7359665" cy="4194860"/>
            <a:chOff x="0" y="0"/>
            <a:chExt cx="9812887" cy="5593146"/>
          </a:xfrm>
        </p:grpSpPr>
        <p:sp>
          <p:nvSpPr>
            <p:cNvPr id="3" name="TextBox 3"/>
            <p:cNvSpPr txBox="1"/>
            <p:nvPr/>
          </p:nvSpPr>
          <p:spPr>
            <a:xfrm>
              <a:off x="3431767" y="-47625"/>
              <a:ext cx="1058118" cy="403223"/>
            </a:xfrm>
            <a:prstGeom prst="rect">
              <a:avLst/>
            </a:prstGeom>
          </p:spPr>
          <p:txBody>
            <a:bodyPr lIns="0" tIns="0" rIns="0" bIns="0" rtlCol="0" anchor="t">
              <a:spAutoFit/>
            </a:bodyPr>
            <a:lstStyle/>
            <a:p>
              <a:pPr algn="l">
                <a:lnSpc>
                  <a:spcPts val="2520"/>
                </a:lnSpc>
              </a:pPr>
              <a:r>
                <a:rPr lang="en-US" sz="1800">
                  <a:solidFill>
                    <a:srgbClr val="000000"/>
                  </a:solidFill>
                  <a:latin typeface="Lato"/>
                </a:rPr>
                <a:t>Series 1</a:t>
              </a:r>
            </a:p>
          </p:txBody>
        </p:sp>
        <p:sp>
          <p:nvSpPr>
            <p:cNvPr id="4" name="TextBox 4"/>
            <p:cNvSpPr txBox="1"/>
            <p:nvPr/>
          </p:nvSpPr>
          <p:spPr>
            <a:xfrm>
              <a:off x="5184149" y="-47625"/>
              <a:ext cx="1058118" cy="403223"/>
            </a:xfrm>
            <a:prstGeom prst="rect">
              <a:avLst/>
            </a:prstGeom>
          </p:spPr>
          <p:txBody>
            <a:bodyPr lIns="0" tIns="0" rIns="0" bIns="0" rtlCol="0" anchor="t">
              <a:spAutoFit/>
            </a:bodyPr>
            <a:lstStyle/>
            <a:p>
              <a:pPr algn="l">
                <a:lnSpc>
                  <a:spcPts val="2520"/>
                </a:lnSpc>
              </a:pPr>
              <a:r>
                <a:rPr lang="en-US" sz="1800">
                  <a:solidFill>
                    <a:srgbClr val="000000"/>
                  </a:solidFill>
                  <a:latin typeface="Lato"/>
                </a:rPr>
                <a:t>Series 2</a:t>
              </a:r>
            </a:p>
          </p:txBody>
        </p:sp>
        <p:grpSp>
          <p:nvGrpSpPr>
            <p:cNvPr id="5" name="Group 5"/>
            <p:cNvGrpSpPr>
              <a:grpSpLocks noChangeAspect="1"/>
            </p:cNvGrpSpPr>
            <p:nvPr/>
          </p:nvGrpSpPr>
          <p:grpSpPr>
            <a:xfrm>
              <a:off x="3154062" y="108373"/>
              <a:ext cx="1891234" cy="138853"/>
              <a:chOff x="3461793" y="-576146"/>
              <a:chExt cx="2075755" cy="152400"/>
            </a:xfrm>
          </p:grpSpPr>
          <p:sp>
            <p:nvSpPr>
              <p:cNvPr id="6" name="Freeform 6"/>
              <p:cNvSpPr/>
              <p:nvPr/>
            </p:nvSpPr>
            <p:spPr>
              <a:xfrm>
                <a:off x="3461793" y="-576146"/>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C395FF"/>
              </a:solidFill>
            </p:spPr>
          </p:sp>
          <p:sp>
            <p:nvSpPr>
              <p:cNvPr id="7" name="Freeform 7"/>
              <p:cNvSpPr/>
              <p:nvPr/>
            </p:nvSpPr>
            <p:spPr>
              <a:xfrm>
                <a:off x="5385148" y="-576146"/>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7" y="0"/>
                      <a:pt x="0" y="5686"/>
                      <a:pt x="0" y="12700"/>
                    </a:cubicBezTo>
                    <a:lnTo>
                      <a:pt x="0" y="139700"/>
                    </a:lnTo>
                    <a:cubicBezTo>
                      <a:pt x="0" y="146714"/>
                      <a:pt x="5687" y="152400"/>
                      <a:pt x="12700" y="152400"/>
                    </a:cubicBezTo>
                    <a:lnTo>
                      <a:pt x="139700" y="152400"/>
                    </a:lnTo>
                    <a:cubicBezTo>
                      <a:pt x="146714" y="152400"/>
                      <a:pt x="152400" y="146714"/>
                      <a:pt x="152400" y="139700"/>
                    </a:cubicBezTo>
                    <a:close/>
                  </a:path>
                </a:pathLst>
              </a:custGeom>
              <a:solidFill>
                <a:srgbClr val="8F8F8F"/>
              </a:solidFill>
            </p:spPr>
          </p:sp>
        </p:grpSp>
        <p:grpSp>
          <p:nvGrpSpPr>
            <p:cNvPr id="8" name="Group 8"/>
            <p:cNvGrpSpPr>
              <a:grpSpLocks noChangeAspect="1"/>
            </p:cNvGrpSpPr>
            <p:nvPr/>
          </p:nvGrpSpPr>
          <p:grpSpPr>
            <a:xfrm>
              <a:off x="0" y="633303"/>
              <a:ext cx="9812887" cy="4930914"/>
              <a:chOff x="0" y="0"/>
              <a:chExt cx="10770297" cy="5412006"/>
            </a:xfrm>
          </p:grpSpPr>
          <p:sp>
            <p:nvSpPr>
              <p:cNvPr id="9" name="Freeform 9"/>
              <p:cNvSpPr/>
              <p:nvPr/>
            </p:nvSpPr>
            <p:spPr>
              <a:xfrm>
                <a:off x="0" y="-6350"/>
                <a:ext cx="10770297" cy="12700"/>
              </a:xfrm>
              <a:custGeom>
                <a:avLst/>
                <a:gdLst/>
                <a:ahLst/>
                <a:cxnLst/>
                <a:rect l="l" t="t" r="r" b="b"/>
                <a:pathLst>
                  <a:path w="10770297" h="12700">
                    <a:moveTo>
                      <a:pt x="0" y="0"/>
                    </a:moveTo>
                    <a:lnTo>
                      <a:pt x="10770297" y="0"/>
                    </a:lnTo>
                    <a:lnTo>
                      <a:pt x="10770297" y="12700"/>
                    </a:lnTo>
                    <a:lnTo>
                      <a:pt x="0" y="12700"/>
                    </a:lnTo>
                    <a:close/>
                  </a:path>
                </a:pathLst>
              </a:custGeom>
              <a:solidFill>
                <a:srgbClr val="000000"/>
              </a:solidFill>
            </p:spPr>
          </p:sp>
          <p:sp>
            <p:nvSpPr>
              <p:cNvPr id="10" name="Freeform 10"/>
              <p:cNvSpPr/>
              <p:nvPr/>
            </p:nvSpPr>
            <p:spPr>
              <a:xfrm>
                <a:off x="0" y="1346652"/>
                <a:ext cx="10770297" cy="12700"/>
              </a:xfrm>
              <a:custGeom>
                <a:avLst/>
                <a:gdLst/>
                <a:ahLst/>
                <a:cxnLst/>
                <a:rect l="l" t="t" r="r" b="b"/>
                <a:pathLst>
                  <a:path w="10770297" h="12700">
                    <a:moveTo>
                      <a:pt x="0" y="0"/>
                    </a:moveTo>
                    <a:lnTo>
                      <a:pt x="10770297" y="0"/>
                    </a:lnTo>
                    <a:lnTo>
                      <a:pt x="10770297" y="12700"/>
                    </a:lnTo>
                    <a:lnTo>
                      <a:pt x="0" y="12700"/>
                    </a:lnTo>
                    <a:close/>
                  </a:path>
                </a:pathLst>
              </a:custGeom>
              <a:solidFill>
                <a:srgbClr val="000000"/>
              </a:solidFill>
            </p:spPr>
          </p:sp>
          <p:sp>
            <p:nvSpPr>
              <p:cNvPr id="11" name="Freeform 11"/>
              <p:cNvSpPr/>
              <p:nvPr/>
            </p:nvSpPr>
            <p:spPr>
              <a:xfrm>
                <a:off x="0" y="2699653"/>
                <a:ext cx="10770297" cy="12700"/>
              </a:xfrm>
              <a:custGeom>
                <a:avLst/>
                <a:gdLst/>
                <a:ahLst/>
                <a:cxnLst/>
                <a:rect l="l" t="t" r="r" b="b"/>
                <a:pathLst>
                  <a:path w="10770297" h="12700">
                    <a:moveTo>
                      <a:pt x="0" y="0"/>
                    </a:moveTo>
                    <a:lnTo>
                      <a:pt x="10770297" y="0"/>
                    </a:lnTo>
                    <a:lnTo>
                      <a:pt x="10770297" y="12700"/>
                    </a:lnTo>
                    <a:lnTo>
                      <a:pt x="0" y="12700"/>
                    </a:lnTo>
                    <a:close/>
                  </a:path>
                </a:pathLst>
              </a:custGeom>
              <a:solidFill>
                <a:srgbClr val="000000"/>
              </a:solidFill>
            </p:spPr>
          </p:sp>
          <p:sp>
            <p:nvSpPr>
              <p:cNvPr id="12" name="Freeform 12"/>
              <p:cNvSpPr/>
              <p:nvPr/>
            </p:nvSpPr>
            <p:spPr>
              <a:xfrm>
                <a:off x="0" y="4052655"/>
                <a:ext cx="10770297" cy="12700"/>
              </a:xfrm>
              <a:custGeom>
                <a:avLst/>
                <a:gdLst/>
                <a:ahLst/>
                <a:cxnLst/>
                <a:rect l="l" t="t" r="r" b="b"/>
                <a:pathLst>
                  <a:path w="10770297" h="12700">
                    <a:moveTo>
                      <a:pt x="0" y="0"/>
                    </a:moveTo>
                    <a:lnTo>
                      <a:pt x="10770297" y="0"/>
                    </a:lnTo>
                    <a:lnTo>
                      <a:pt x="10770297" y="12700"/>
                    </a:lnTo>
                    <a:lnTo>
                      <a:pt x="0" y="12700"/>
                    </a:lnTo>
                    <a:close/>
                  </a:path>
                </a:pathLst>
              </a:custGeom>
              <a:solidFill>
                <a:srgbClr val="000000"/>
              </a:solidFill>
            </p:spPr>
          </p:sp>
          <p:sp>
            <p:nvSpPr>
              <p:cNvPr id="13" name="Freeform 13"/>
              <p:cNvSpPr/>
              <p:nvPr/>
            </p:nvSpPr>
            <p:spPr>
              <a:xfrm>
                <a:off x="0" y="5405656"/>
                <a:ext cx="10770297" cy="12700"/>
              </a:xfrm>
              <a:custGeom>
                <a:avLst/>
                <a:gdLst/>
                <a:ahLst/>
                <a:cxnLst/>
                <a:rect l="l" t="t" r="r" b="b"/>
                <a:pathLst>
                  <a:path w="10770297" h="12700">
                    <a:moveTo>
                      <a:pt x="0" y="0"/>
                    </a:moveTo>
                    <a:lnTo>
                      <a:pt x="10770297" y="0"/>
                    </a:lnTo>
                    <a:lnTo>
                      <a:pt x="10770297" y="12700"/>
                    </a:lnTo>
                    <a:lnTo>
                      <a:pt x="0" y="12700"/>
                    </a:lnTo>
                    <a:close/>
                  </a:path>
                </a:pathLst>
              </a:custGeom>
              <a:solidFill>
                <a:srgbClr val="000000"/>
              </a:solidFill>
            </p:spPr>
          </p:sp>
        </p:grpSp>
        <p:grpSp>
          <p:nvGrpSpPr>
            <p:cNvPr id="14" name="Group 14"/>
            <p:cNvGrpSpPr>
              <a:grpSpLocks noChangeAspect="1"/>
            </p:cNvGrpSpPr>
            <p:nvPr/>
          </p:nvGrpSpPr>
          <p:grpSpPr>
            <a:xfrm>
              <a:off x="952355" y="727645"/>
              <a:ext cx="7908174" cy="4865501"/>
              <a:chOff x="1045273" y="103547"/>
              <a:chExt cx="8679748" cy="5340211"/>
            </a:xfrm>
          </p:grpSpPr>
          <p:sp>
            <p:nvSpPr>
              <p:cNvPr id="15" name="Freeform 15"/>
              <p:cNvSpPr/>
              <p:nvPr/>
            </p:nvSpPr>
            <p:spPr>
              <a:xfrm>
                <a:off x="1041267" y="3752591"/>
                <a:ext cx="2225585" cy="1695228"/>
              </a:xfrm>
              <a:custGeom>
                <a:avLst/>
                <a:gdLst/>
                <a:ahLst/>
                <a:cxnLst/>
                <a:rect l="l" t="t" r="r" b="b"/>
                <a:pathLst>
                  <a:path w="2225585" h="1695228">
                    <a:moveTo>
                      <a:pt x="35763" y="1659415"/>
                    </a:moveTo>
                    <a:lnTo>
                      <a:pt x="35763" y="1659415"/>
                    </a:lnTo>
                    <a:lnTo>
                      <a:pt x="35763" y="1659415"/>
                    </a:lnTo>
                    <a:close/>
                    <a:moveTo>
                      <a:pt x="16652" y="1634061"/>
                    </a:moveTo>
                    <a:cubicBezTo>
                      <a:pt x="2740" y="1644644"/>
                      <a:pt x="0" y="1664482"/>
                      <a:pt x="10521" y="1678441"/>
                    </a:cubicBezTo>
                    <a:cubicBezTo>
                      <a:pt x="21043" y="1692400"/>
                      <a:pt x="40868" y="1695228"/>
                      <a:pt x="54873" y="1684770"/>
                    </a:cubicBezTo>
                    <a:lnTo>
                      <a:pt x="2208933" y="61168"/>
                    </a:lnTo>
                    <a:cubicBezTo>
                      <a:pt x="2222844" y="50584"/>
                      <a:pt x="2225585" y="30747"/>
                      <a:pt x="2215063" y="16788"/>
                    </a:cubicBezTo>
                    <a:cubicBezTo>
                      <a:pt x="2204542" y="2829"/>
                      <a:pt x="2184717" y="0"/>
                      <a:pt x="2170711" y="10459"/>
                    </a:cubicBezTo>
                    <a:close/>
                  </a:path>
                </a:pathLst>
              </a:custGeom>
              <a:solidFill>
                <a:srgbClr val="C395FF"/>
              </a:solidFill>
            </p:spPr>
          </p:sp>
          <p:sp>
            <p:nvSpPr>
              <p:cNvPr id="16" name="Freeform 16"/>
              <p:cNvSpPr/>
              <p:nvPr/>
            </p:nvSpPr>
            <p:spPr>
              <a:xfrm>
                <a:off x="3195423" y="1046785"/>
                <a:ext cx="2225391" cy="2777236"/>
              </a:xfrm>
              <a:custGeom>
                <a:avLst/>
                <a:gdLst/>
                <a:ahLst/>
                <a:cxnLst/>
                <a:rect l="l" t="t" r="r" b="b"/>
                <a:pathLst>
                  <a:path w="2225391" h="2777236">
                    <a:moveTo>
                      <a:pt x="35666" y="2741619"/>
                    </a:moveTo>
                    <a:lnTo>
                      <a:pt x="35666" y="2741619"/>
                    </a:lnTo>
                    <a:lnTo>
                      <a:pt x="35666" y="2741619"/>
                    </a:lnTo>
                    <a:close/>
                    <a:moveTo>
                      <a:pt x="10825" y="2721845"/>
                    </a:moveTo>
                    <a:cubicBezTo>
                      <a:pt x="0" y="2735570"/>
                      <a:pt x="2304" y="2755463"/>
                      <a:pt x="15980" y="2766349"/>
                    </a:cubicBezTo>
                    <a:cubicBezTo>
                      <a:pt x="29656" y="2777235"/>
                      <a:pt x="49559" y="2775020"/>
                      <a:pt x="60507" y="2761393"/>
                    </a:cubicBezTo>
                    <a:lnTo>
                      <a:pt x="2214566" y="55390"/>
                    </a:lnTo>
                    <a:cubicBezTo>
                      <a:pt x="2225391" y="41666"/>
                      <a:pt x="2223087" y="21773"/>
                      <a:pt x="2209411" y="10886"/>
                    </a:cubicBezTo>
                    <a:cubicBezTo>
                      <a:pt x="2195735" y="0"/>
                      <a:pt x="2175832" y="2215"/>
                      <a:pt x="2164885" y="15842"/>
                    </a:cubicBezTo>
                    <a:close/>
                  </a:path>
                </a:pathLst>
              </a:custGeom>
              <a:solidFill>
                <a:srgbClr val="C395FF"/>
              </a:solidFill>
            </p:spPr>
          </p:sp>
          <p:sp>
            <p:nvSpPr>
              <p:cNvPr id="17" name="Freeform 17"/>
              <p:cNvSpPr/>
              <p:nvPr/>
            </p:nvSpPr>
            <p:spPr>
              <a:xfrm>
                <a:off x="5351608" y="1048798"/>
                <a:ext cx="2221141" cy="337808"/>
              </a:xfrm>
              <a:custGeom>
                <a:avLst/>
                <a:gdLst/>
                <a:ahLst/>
                <a:cxnLst/>
                <a:rect l="l" t="t" r="r" b="b"/>
                <a:pathLst>
                  <a:path w="2221141" h="337808">
                    <a:moveTo>
                      <a:pt x="33540" y="33603"/>
                    </a:moveTo>
                    <a:lnTo>
                      <a:pt x="33540" y="33603"/>
                    </a:lnTo>
                    <a:lnTo>
                      <a:pt x="33540" y="33603"/>
                    </a:lnTo>
                    <a:close/>
                    <a:moveTo>
                      <a:pt x="37498" y="2101"/>
                    </a:moveTo>
                    <a:cubicBezTo>
                      <a:pt x="20145" y="0"/>
                      <a:pt x="4357" y="12320"/>
                      <a:pt x="2179" y="29663"/>
                    </a:cubicBezTo>
                    <a:cubicBezTo>
                      <a:pt x="0" y="47007"/>
                      <a:pt x="12249" y="62849"/>
                      <a:pt x="29583" y="65106"/>
                    </a:cubicBezTo>
                    <a:lnTo>
                      <a:pt x="2183642" y="335706"/>
                    </a:lnTo>
                    <a:cubicBezTo>
                      <a:pt x="2200995" y="337807"/>
                      <a:pt x="2216783" y="325487"/>
                      <a:pt x="2218962" y="308143"/>
                    </a:cubicBezTo>
                    <a:cubicBezTo>
                      <a:pt x="2221141" y="290800"/>
                      <a:pt x="2208891" y="274958"/>
                      <a:pt x="2191557" y="272701"/>
                    </a:cubicBezTo>
                    <a:close/>
                  </a:path>
                </a:pathLst>
              </a:custGeom>
              <a:solidFill>
                <a:srgbClr val="C395FF"/>
              </a:solidFill>
            </p:spPr>
          </p:sp>
          <p:sp>
            <p:nvSpPr>
              <p:cNvPr id="18" name="Freeform 18"/>
              <p:cNvSpPr/>
              <p:nvPr/>
            </p:nvSpPr>
            <p:spPr>
              <a:xfrm>
                <a:off x="7505667" y="1048798"/>
                <a:ext cx="2221141" cy="337808"/>
              </a:xfrm>
              <a:custGeom>
                <a:avLst/>
                <a:gdLst/>
                <a:ahLst/>
                <a:cxnLst/>
                <a:rect l="l" t="t" r="r" b="b"/>
                <a:pathLst>
                  <a:path w="2221141" h="337808">
                    <a:moveTo>
                      <a:pt x="33541" y="304204"/>
                    </a:moveTo>
                    <a:lnTo>
                      <a:pt x="33541" y="304204"/>
                    </a:lnTo>
                    <a:lnTo>
                      <a:pt x="33541" y="304204"/>
                    </a:lnTo>
                    <a:close/>
                    <a:moveTo>
                      <a:pt x="29583" y="272701"/>
                    </a:moveTo>
                    <a:cubicBezTo>
                      <a:pt x="12249" y="274958"/>
                      <a:pt x="0" y="290800"/>
                      <a:pt x="2179" y="308143"/>
                    </a:cubicBezTo>
                    <a:cubicBezTo>
                      <a:pt x="4358" y="325487"/>
                      <a:pt x="20145" y="337807"/>
                      <a:pt x="37498" y="335706"/>
                    </a:cubicBezTo>
                    <a:lnTo>
                      <a:pt x="2191557" y="65106"/>
                    </a:lnTo>
                    <a:cubicBezTo>
                      <a:pt x="2208891" y="62849"/>
                      <a:pt x="2221141" y="47007"/>
                      <a:pt x="2218962" y="29663"/>
                    </a:cubicBezTo>
                    <a:cubicBezTo>
                      <a:pt x="2216783" y="12320"/>
                      <a:pt x="2200996" y="0"/>
                      <a:pt x="2183642" y="2101"/>
                    </a:cubicBezTo>
                    <a:close/>
                    <a:moveTo>
                      <a:pt x="2187600" y="33603"/>
                    </a:moveTo>
                    <a:lnTo>
                      <a:pt x="2187600" y="33603"/>
                    </a:lnTo>
                    <a:lnTo>
                      <a:pt x="2187600" y="33603"/>
                    </a:lnTo>
                    <a:close/>
                  </a:path>
                </a:pathLst>
              </a:custGeom>
              <a:solidFill>
                <a:srgbClr val="C395FF"/>
              </a:solidFill>
            </p:spPr>
          </p:sp>
          <p:sp>
            <p:nvSpPr>
              <p:cNvPr id="19" name="Freeform 19"/>
              <p:cNvSpPr/>
              <p:nvPr/>
            </p:nvSpPr>
            <p:spPr>
              <a:xfrm>
                <a:off x="1040938" y="3752256"/>
                <a:ext cx="2226242" cy="1154697"/>
              </a:xfrm>
              <a:custGeom>
                <a:avLst/>
                <a:gdLst/>
                <a:ahLst/>
                <a:cxnLst/>
                <a:rect l="l" t="t" r="r" b="b"/>
                <a:pathLst>
                  <a:path w="2226242" h="1154697">
                    <a:moveTo>
                      <a:pt x="36092" y="36148"/>
                    </a:moveTo>
                    <a:lnTo>
                      <a:pt x="36092" y="36148"/>
                    </a:lnTo>
                    <a:lnTo>
                      <a:pt x="36092" y="36148"/>
                    </a:lnTo>
                    <a:close/>
                    <a:moveTo>
                      <a:pt x="50347" y="7779"/>
                    </a:moveTo>
                    <a:cubicBezTo>
                      <a:pt x="34694" y="0"/>
                      <a:pt x="15697" y="6338"/>
                      <a:pt x="7849" y="21957"/>
                    </a:cubicBezTo>
                    <a:cubicBezTo>
                      <a:pt x="0" y="37575"/>
                      <a:pt x="6253" y="56600"/>
                      <a:pt x="21836" y="64518"/>
                    </a:cubicBezTo>
                    <a:lnTo>
                      <a:pt x="2175895" y="1146919"/>
                    </a:lnTo>
                    <a:cubicBezTo>
                      <a:pt x="2191549" y="1154698"/>
                      <a:pt x="2210546" y="1148360"/>
                      <a:pt x="2218394" y="1132742"/>
                    </a:cubicBezTo>
                    <a:cubicBezTo>
                      <a:pt x="2226242" y="1117123"/>
                      <a:pt x="2219990" y="1098098"/>
                      <a:pt x="2204407" y="1090180"/>
                    </a:cubicBezTo>
                    <a:close/>
                  </a:path>
                </a:pathLst>
              </a:custGeom>
              <a:solidFill>
                <a:srgbClr val="8F8F8F"/>
              </a:solidFill>
            </p:spPr>
          </p:sp>
          <p:sp>
            <p:nvSpPr>
              <p:cNvPr id="20" name="Freeform 20"/>
              <p:cNvSpPr/>
              <p:nvPr/>
            </p:nvSpPr>
            <p:spPr>
              <a:xfrm>
                <a:off x="3196309" y="2671268"/>
                <a:ext cx="2223620" cy="2234273"/>
              </a:xfrm>
              <a:custGeom>
                <a:avLst/>
                <a:gdLst/>
                <a:ahLst/>
                <a:cxnLst/>
                <a:rect l="l" t="t" r="r" b="b"/>
                <a:pathLst>
                  <a:path w="2223620" h="2234273">
                    <a:moveTo>
                      <a:pt x="34780" y="2199538"/>
                    </a:moveTo>
                    <a:lnTo>
                      <a:pt x="34780" y="2199538"/>
                    </a:lnTo>
                    <a:lnTo>
                      <a:pt x="34780" y="2199538"/>
                    </a:lnTo>
                    <a:close/>
                    <a:moveTo>
                      <a:pt x="12274" y="2177143"/>
                    </a:moveTo>
                    <a:cubicBezTo>
                      <a:pt x="0" y="2189589"/>
                      <a:pt x="95" y="2209614"/>
                      <a:pt x="12485" y="2221944"/>
                    </a:cubicBezTo>
                    <a:cubicBezTo>
                      <a:pt x="24876" y="2234273"/>
                      <a:pt x="44902" y="2234268"/>
                      <a:pt x="57287" y="2221932"/>
                    </a:cubicBezTo>
                    <a:lnTo>
                      <a:pt x="2211346" y="57130"/>
                    </a:lnTo>
                    <a:cubicBezTo>
                      <a:pt x="2223619" y="44684"/>
                      <a:pt x="2223525" y="24659"/>
                      <a:pt x="2211134" y="12329"/>
                    </a:cubicBezTo>
                    <a:cubicBezTo>
                      <a:pt x="2198743" y="0"/>
                      <a:pt x="2178718" y="5"/>
                      <a:pt x="2166333" y="12340"/>
                    </a:cubicBezTo>
                    <a:close/>
                  </a:path>
                </a:pathLst>
              </a:custGeom>
              <a:solidFill>
                <a:srgbClr val="8F8F8F"/>
              </a:solidFill>
            </p:spPr>
          </p:sp>
          <p:sp>
            <p:nvSpPr>
              <p:cNvPr id="21" name="Freeform 21"/>
              <p:cNvSpPr/>
              <p:nvPr/>
            </p:nvSpPr>
            <p:spPr>
              <a:xfrm>
                <a:off x="5349755" y="2670549"/>
                <a:ext cx="2224846" cy="747409"/>
              </a:xfrm>
              <a:custGeom>
                <a:avLst/>
                <a:gdLst/>
                <a:ahLst/>
                <a:cxnLst/>
                <a:rect l="l" t="t" r="r" b="b"/>
                <a:pathLst>
                  <a:path w="2224846" h="747409">
                    <a:moveTo>
                      <a:pt x="35393" y="35454"/>
                    </a:moveTo>
                    <a:lnTo>
                      <a:pt x="35393" y="35454"/>
                    </a:lnTo>
                    <a:lnTo>
                      <a:pt x="35393" y="35454"/>
                    </a:lnTo>
                    <a:close/>
                    <a:moveTo>
                      <a:pt x="44906" y="5163"/>
                    </a:moveTo>
                    <a:cubicBezTo>
                      <a:pt x="28206" y="0"/>
                      <a:pt x="10474" y="9307"/>
                      <a:pt x="5237" y="25983"/>
                    </a:cubicBezTo>
                    <a:cubicBezTo>
                      <a:pt x="0" y="42660"/>
                      <a:pt x="9227" y="60434"/>
                      <a:pt x="25880" y="65745"/>
                    </a:cubicBezTo>
                    <a:lnTo>
                      <a:pt x="2179940" y="742246"/>
                    </a:lnTo>
                    <a:cubicBezTo>
                      <a:pt x="2196639" y="747409"/>
                      <a:pt x="2214372" y="738102"/>
                      <a:pt x="2219609" y="721425"/>
                    </a:cubicBezTo>
                    <a:cubicBezTo>
                      <a:pt x="2224846" y="704748"/>
                      <a:pt x="2215619" y="686975"/>
                      <a:pt x="2198966" y="681663"/>
                    </a:cubicBezTo>
                    <a:close/>
                  </a:path>
                </a:pathLst>
              </a:custGeom>
              <a:solidFill>
                <a:srgbClr val="8F8F8F"/>
              </a:solidFill>
            </p:spPr>
          </p:sp>
          <p:sp>
            <p:nvSpPr>
              <p:cNvPr id="22" name="Freeform 22"/>
              <p:cNvSpPr/>
              <p:nvPr/>
            </p:nvSpPr>
            <p:spPr>
              <a:xfrm>
                <a:off x="7503135" y="99297"/>
                <a:ext cx="2226187" cy="3319235"/>
              </a:xfrm>
              <a:custGeom>
                <a:avLst/>
                <a:gdLst/>
                <a:ahLst/>
                <a:cxnLst/>
                <a:rect l="l" t="t" r="r" b="b"/>
                <a:pathLst>
                  <a:path w="2226187" h="3319235">
                    <a:moveTo>
                      <a:pt x="36073" y="3283207"/>
                    </a:moveTo>
                    <a:lnTo>
                      <a:pt x="36073" y="3283207"/>
                    </a:lnTo>
                    <a:lnTo>
                      <a:pt x="36073" y="3283207"/>
                    </a:lnTo>
                    <a:close/>
                    <a:moveTo>
                      <a:pt x="9615" y="3265656"/>
                    </a:moveTo>
                    <a:cubicBezTo>
                      <a:pt x="0" y="3280265"/>
                      <a:pt x="4011" y="3299899"/>
                      <a:pt x="18586" y="3309568"/>
                    </a:cubicBezTo>
                    <a:cubicBezTo>
                      <a:pt x="33160" y="3319236"/>
                      <a:pt x="52808" y="3315297"/>
                      <a:pt x="62530" y="3300758"/>
                    </a:cubicBezTo>
                    <a:lnTo>
                      <a:pt x="2216590" y="53554"/>
                    </a:lnTo>
                    <a:cubicBezTo>
                      <a:pt x="2226187" y="38945"/>
                      <a:pt x="2222171" y="19326"/>
                      <a:pt x="2207605" y="9663"/>
                    </a:cubicBezTo>
                    <a:cubicBezTo>
                      <a:pt x="2193039" y="0"/>
                      <a:pt x="2173401" y="3929"/>
                      <a:pt x="2163674" y="18452"/>
                    </a:cubicBezTo>
                    <a:close/>
                    <a:moveTo>
                      <a:pt x="2190132" y="36003"/>
                    </a:moveTo>
                    <a:lnTo>
                      <a:pt x="2190132" y="36003"/>
                    </a:lnTo>
                    <a:lnTo>
                      <a:pt x="2190132" y="36003"/>
                    </a:lnTo>
                    <a:close/>
                  </a:path>
                </a:pathLst>
              </a:custGeom>
              <a:solidFill>
                <a:srgbClr val="8F8F8F"/>
              </a:solidFill>
            </p:spPr>
          </p:sp>
        </p:grpSp>
      </p:grpSp>
      <p:grpSp>
        <p:nvGrpSpPr>
          <p:cNvPr id="23" name="Group 23"/>
          <p:cNvGrpSpPr/>
          <p:nvPr/>
        </p:nvGrpSpPr>
        <p:grpSpPr>
          <a:xfrm>
            <a:off x="12297127" y="1028700"/>
            <a:ext cx="1682513" cy="119023"/>
            <a:chOff x="0" y="0"/>
            <a:chExt cx="443131" cy="31348"/>
          </a:xfrm>
        </p:grpSpPr>
        <p:sp>
          <p:nvSpPr>
            <p:cNvPr id="24" name="Freeform 24"/>
            <p:cNvSpPr/>
            <p:nvPr/>
          </p:nvSpPr>
          <p:spPr>
            <a:xfrm>
              <a:off x="0" y="0"/>
              <a:ext cx="443131" cy="31348"/>
            </a:xfrm>
            <a:custGeom>
              <a:avLst/>
              <a:gdLst/>
              <a:ahLst/>
              <a:cxnLst/>
              <a:rect l="l" t="t" r="r" b="b"/>
              <a:pathLst>
                <a:path w="443131" h="31348">
                  <a:moveTo>
                    <a:pt x="0" y="0"/>
                  </a:moveTo>
                  <a:lnTo>
                    <a:pt x="443131" y="0"/>
                  </a:lnTo>
                  <a:lnTo>
                    <a:pt x="443131" y="31348"/>
                  </a:lnTo>
                  <a:lnTo>
                    <a:pt x="0" y="31348"/>
                  </a:lnTo>
                  <a:close/>
                </a:path>
              </a:pathLst>
            </a:custGeom>
            <a:solidFill>
              <a:srgbClr val="E5D0FF"/>
            </a:solidFill>
          </p:spPr>
        </p:sp>
        <p:sp>
          <p:nvSpPr>
            <p:cNvPr id="25" name="TextBox 2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26" name="TextBox 26"/>
          <p:cNvSpPr txBox="1"/>
          <p:nvPr/>
        </p:nvSpPr>
        <p:spPr>
          <a:xfrm>
            <a:off x="10701093" y="1585873"/>
            <a:ext cx="4874581" cy="1571493"/>
          </a:xfrm>
          <a:prstGeom prst="rect">
            <a:avLst/>
          </a:prstGeom>
        </p:spPr>
        <p:txBody>
          <a:bodyPr lIns="0" tIns="0" rIns="0" bIns="0" rtlCol="0" anchor="t">
            <a:spAutoFit/>
          </a:bodyPr>
          <a:lstStyle/>
          <a:p>
            <a:pPr marL="0" lvl="0" indent="0" algn="ctr">
              <a:lnSpc>
                <a:spcPts val="6299"/>
              </a:lnSpc>
              <a:spcBef>
                <a:spcPct val="0"/>
              </a:spcBef>
            </a:pPr>
            <a:r>
              <a:rPr lang="en-US" sz="4500">
                <a:solidFill>
                  <a:srgbClr val="000000"/>
                </a:solidFill>
                <a:latin typeface="Zilla Slab Light"/>
              </a:rPr>
              <a:t>INFOGRAPHIC slide report</a:t>
            </a:r>
          </a:p>
        </p:txBody>
      </p:sp>
      <p:sp>
        <p:nvSpPr>
          <p:cNvPr id="27" name="TextBox 27"/>
          <p:cNvSpPr txBox="1"/>
          <p:nvPr/>
        </p:nvSpPr>
        <p:spPr>
          <a:xfrm>
            <a:off x="10269617" y="3624091"/>
            <a:ext cx="5737533" cy="398776"/>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000000"/>
                </a:solidFill>
                <a:latin typeface="Lato"/>
              </a:rPr>
              <a:t>Presentations are communication tools.</a:t>
            </a:r>
          </a:p>
        </p:txBody>
      </p:sp>
      <p:grpSp>
        <p:nvGrpSpPr>
          <p:cNvPr id="28" name="Group 28"/>
          <p:cNvGrpSpPr/>
          <p:nvPr/>
        </p:nvGrpSpPr>
        <p:grpSpPr>
          <a:xfrm>
            <a:off x="0" y="0"/>
            <a:ext cx="3983039" cy="10287000"/>
            <a:chOff x="0" y="0"/>
            <a:chExt cx="1049031" cy="2709333"/>
          </a:xfrm>
        </p:grpSpPr>
        <p:sp>
          <p:nvSpPr>
            <p:cNvPr id="29" name="Freeform 29"/>
            <p:cNvSpPr/>
            <p:nvPr/>
          </p:nvSpPr>
          <p:spPr>
            <a:xfrm>
              <a:off x="0" y="0"/>
              <a:ext cx="1049031" cy="2709333"/>
            </a:xfrm>
            <a:custGeom>
              <a:avLst/>
              <a:gdLst/>
              <a:ahLst/>
              <a:cxnLst/>
              <a:rect l="l" t="t" r="r" b="b"/>
              <a:pathLst>
                <a:path w="1049031" h="2709333">
                  <a:moveTo>
                    <a:pt x="0" y="0"/>
                  </a:moveTo>
                  <a:lnTo>
                    <a:pt x="1049031" y="0"/>
                  </a:lnTo>
                  <a:lnTo>
                    <a:pt x="1049031" y="2709333"/>
                  </a:lnTo>
                  <a:lnTo>
                    <a:pt x="0" y="2709333"/>
                  </a:lnTo>
                  <a:close/>
                </a:path>
              </a:pathLst>
            </a:custGeom>
            <a:solidFill>
              <a:srgbClr val="F5EDFF"/>
            </a:solidFill>
          </p:spPr>
        </p:sp>
        <p:sp>
          <p:nvSpPr>
            <p:cNvPr id="30" name="TextBox 30"/>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pic>
        <p:nvPicPr>
          <p:cNvPr id="31" name="Picture 31"/>
          <p:cNvPicPr>
            <a:picLocks noChangeAspect="1"/>
          </p:cNvPicPr>
          <p:nvPr/>
        </p:nvPicPr>
        <p:blipFill>
          <a:blip r:embed="rId2"/>
          <a:srcRect/>
          <a:stretch>
            <a:fillRect/>
          </a:stretch>
        </p:blipFill>
        <p:spPr>
          <a:xfrm>
            <a:off x="1991520" y="2157131"/>
            <a:ext cx="4201165" cy="6293881"/>
          </a:xfrm>
          <a:prstGeom prst="rect">
            <a:avLst/>
          </a:prstGeom>
        </p:spPr>
      </p:pic>
      <p:sp>
        <p:nvSpPr>
          <p:cNvPr id="32" name="AutoShape 32"/>
          <p:cNvSpPr/>
          <p:nvPr/>
        </p:nvSpPr>
        <p:spPr>
          <a:xfrm rot="5400000">
            <a:off x="3599507" y="4201694"/>
            <a:ext cx="8451012" cy="0"/>
          </a:xfrm>
          <a:prstGeom prst="line">
            <a:avLst/>
          </a:prstGeom>
          <a:ln w="47625" cap="flat">
            <a:solidFill>
              <a:srgbClr val="DCC2FD"/>
            </a:solidFill>
            <a:prstDash val="solid"/>
            <a:headEnd type="none" w="sm" len="sm"/>
            <a:tailEnd type="none" w="sm" len="sm"/>
          </a:ln>
        </p:spPr>
      </p:sp>
      <p:sp>
        <p:nvSpPr>
          <p:cNvPr id="33" name="Slide Number Placeholder 32">
            <a:extLst>
              <a:ext uri="{FF2B5EF4-FFF2-40B4-BE49-F238E27FC236}">
                <a16:creationId xmlns:a16="http://schemas.microsoft.com/office/drawing/2014/main" id="{F5077789-9D4B-47BD-949F-4293FFBE139B}"/>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539"/>
          <a:stretch>
            <a:fillRect/>
          </a:stretch>
        </p:blipFill>
        <p:spPr>
          <a:xfrm rot="-5400000">
            <a:off x="-571502" y="571501"/>
            <a:ext cx="10287002" cy="9143999"/>
          </a:xfrm>
          <a:prstGeom prst="rect">
            <a:avLst/>
          </a:prstGeom>
        </p:spPr>
      </p:pic>
      <p:grpSp>
        <p:nvGrpSpPr>
          <p:cNvPr id="3" name="Group 3"/>
          <p:cNvGrpSpPr/>
          <p:nvPr/>
        </p:nvGrpSpPr>
        <p:grpSpPr>
          <a:xfrm>
            <a:off x="1028700" y="1592623"/>
            <a:ext cx="6635770" cy="7101753"/>
            <a:chOff x="0" y="0"/>
            <a:chExt cx="8847693" cy="9469004"/>
          </a:xfrm>
        </p:grpSpPr>
        <p:sp>
          <p:nvSpPr>
            <p:cNvPr id="4" name="TextBox 4"/>
            <p:cNvSpPr txBox="1"/>
            <p:nvPr/>
          </p:nvSpPr>
          <p:spPr>
            <a:xfrm>
              <a:off x="2113463" y="-47625"/>
              <a:ext cx="1058117" cy="412402"/>
            </a:xfrm>
            <a:prstGeom prst="rect">
              <a:avLst/>
            </a:prstGeom>
          </p:spPr>
          <p:txBody>
            <a:bodyPr lIns="0" tIns="0" rIns="0" bIns="0" rtlCol="0" anchor="t">
              <a:spAutoFit/>
            </a:bodyPr>
            <a:lstStyle/>
            <a:p>
              <a:pPr algn="l">
                <a:lnSpc>
                  <a:spcPts val="2519"/>
                </a:lnSpc>
              </a:pPr>
              <a:r>
                <a:rPr lang="en-US" sz="1799">
                  <a:solidFill>
                    <a:srgbClr val="000000"/>
                  </a:solidFill>
                  <a:latin typeface="Lato"/>
                </a:rPr>
                <a:t>Series 1</a:t>
              </a:r>
            </a:p>
          </p:txBody>
        </p:sp>
        <p:sp>
          <p:nvSpPr>
            <p:cNvPr id="5" name="TextBox 5"/>
            <p:cNvSpPr txBox="1"/>
            <p:nvPr/>
          </p:nvSpPr>
          <p:spPr>
            <a:xfrm>
              <a:off x="3826561" y="-47625"/>
              <a:ext cx="1058117" cy="412402"/>
            </a:xfrm>
            <a:prstGeom prst="rect">
              <a:avLst/>
            </a:prstGeom>
          </p:spPr>
          <p:txBody>
            <a:bodyPr lIns="0" tIns="0" rIns="0" bIns="0" rtlCol="0" anchor="t">
              <a:spAutoFit/>
            </a:bodyPr>
            <a:lstStyle/>
            <a:p>
              <a:pPr algn="l">
                <a:lnSpc>
                  <a:spcPts val="2519"/>
                </a:lnSpc>
              </a:pPr>
              <a:r>
                <a:rPr lang="en-US" sz="1799">
                  <a:solidFill>
                    <a:srgbClr val="000000"/>
                  </a:solidFill>
                  <a:latin typeface="Lato"/>
                </a:rPr>
                <a:t>Series 2</a:t>
              </a:r>
            </a:p>
          </p:txBody>
        </p:sp>
        <p:sp>
          <p:nvSpPr>
            <p:cNvPr id="6" name="TextBox 6"/>
            <p:cNvSpPr txBox="1"/>
            <p:nvPr/>
          </p:nvSpPr>
          <p:spPr>
            <a:xfrm>
              <a:off x="5539658" y="-47625"/>
              <a:ext cx="1058117" cy="412402"/>
            </a:xfrm>
            <a:prstGeom prst="rect">
              <a:avLst/>
            </a:prstGeom>
          </p:spPr>
          <p:txBody>
            <a:bodyPr lIns="0" tIns="0" rIns="0" bIns="0" rtlCol="0" anchor="t">
              <a:spAutoFit/>
            </a:bodyPr>
            <a:lstStyle/>
            <a:p>
              <a:pPr algn="l">
                <a:lnSpc>
                  <a:spcPts val="2519"/>
                </a:lnSpc>
              </a:pPr>
              <a:r>
                <a:rPr lang="en-US" sz="1799">
                  <a:solidFill>
                    <a:srgbClr val="000000"/>
                  </a:solidFill>
                  <a:latin typeface="Lato"/>
                </a:rPr>
                <a:t>Series 3</a:t>
              </a:r>
            </a:p>
          </p:txBody>
        </p:sp>
        <p:grpSp>
          <p:nvGrpSpPr>
            <p:cNvPr id="7" name="Group 7"/>
            <p:cNvGrpSpPr>
              <a:grpSpLocks noChangeAspect="1"/>
            </p:cNvGrpSpPr>
            <p:nvPr/>
          </p:nvGrpSpPr>
          <p:grpSpPr>
            <a:xfrm>
              <a:off x="1851471" y="116891"/>
              <a:ext cx="3557191" cy="130996"/>
              <a:chOff x="2153989" y="-593190"/>
              <a:chExt cx="4138414" cy="152400"/>
            </a:xfrm>
          </p:grpSpPr>
          <p:sp>
            <p:nvSpPr>
              <p:cNvPr id="8" name="Freeform 8"/>
              <p:cNvSpPr/>
              <p:nvPr/>
            </p:nvSpPr>
            <p:spPr>
              <a:xfrm>
                <a:off x="2153989" y="-593190"/>
                <a:ext cx="152400" cy="152400"/>
              </a:xfrm>
              <a:custGeom>
                <a:avLst/>
                <a:gdLst/>
                <a:ahLst/>
                <a:cxnLst/>
                <a:rect l="l" t="t" r="r" b="b"/>
                <a:pathLst>
                  <a:path w="152400" h="152400">
                    <a:moveTo>
                      <a:pt x="152400" y="139700"/>
                    </a:moveTo>
                    <a:lnTo>
                      <a:pt x="152400" y="12700"/>
                    </a:lnTo>
                    <a:cubicBezTo>
                      <a:pt x="152400" y="5686"/>
                      <a:pt x="146715" y="0"/>
                      <a:pt x="139700" y="0"/>
                    </a:cubicBezTo>
                    <a:lnTo>
                      <a:pt x="12700" y="0"/>
                    </a:lnTo>
                    <a:cubicBezTo>
                      <a:pt x="5686" y="0"/>
                      <a:pt x="0" y="5686"/>
                      <a:pt x="0" y="12700"/>
                    </a:cubicBezTo>
                    <a:lnTo>
                      <a:pt x="0" y="139700"/>
                    </a:lnTo>
                    <a:cubicBezTo>
                      <a:pt x="0" y="146714"/>
                      <a:pt x="5686" y="152400"/>
                      <a:pt x="12700" y="152400"/>
                    </a:cubicBezTo>
                    <a:lnTo>
                      <a:pt x="139700" y="152400"/>
                    </a:lnTo>
                    <a:cubicBezTo>
                      <a:pt x="146715" y="152400"/>
                      <a:pt x="152400" y="146714"/>
                      <a:pt x="152400" y="139700"/>
                    </a:cubicBezTo>
                    <a:close/>
                  </a:path>
                </a:pathLst>
              </a:custGeom>
              <a:solidFill>
                <a:srgbClr val="DCC2FD"/>
              </a:solidFill>
            </p:spPr>
          </p:sp>
          <p:sp>
            <p:nvSpPr>
              <p:cNvPr id="9" name="Freeform 9"/>
              <p:cNvSpPr/>
              <p:nvPr/>
            </p:nvSpPr>
            <p:spPr>
              <a:xfrm>
                <a:off x="4146996" y="-59319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7" y="0"/>
                      <a:pt x="0" y="5686"/>
                      <a:pt x="0" y="12700"/>
                    </a:cubicBezTo>
                    <a:lnTo>
                      <a:pt x="0" y="139700"/>
                    </a:lnTo>
                    <a:cubicBezTo>
                      <a:pt x="0" y="146714"/>
                      <a:pt x="5687" y="152400"/>
                      <a:pt x="12700" y="152400"/>
                    </a:cubicBezTo>
                    <a:lnTo>
                      <a:pt x="139700" y="152400"/>
                    </a:lnTo>
                    <a:cubicBezTo>
                      <a:pt x="146714" y="152400"/>
                      <a:pt x="152400" y="146714"/>
                      <a:pt x="152400" y="139700"/>
                    </a:cubicBezTo>
                    <a:close/>
                  </a:path>
                </a:pathLst>
              </a:custGeom>
              <a:solidFill>
                <a:srgbClr val="C395FF"/>
              </a:solidFill>
            </p:spPr>
          </p:sp>
          <p:sp>
            <p:nvSpPr>
              <p:cNvPr id="10" name="Freeform 10"/>
              <p:cNvSpPr/>
              <p:nvPr/>
            </p:nvSpPr>
            <p:spPr>
              <a:xfrm>
                <a:off x="6140004" y="-593190"/>
                <a:ext cx="152400" cy="152400"/>
              </a:xfrm>
              <a:custGeom>
                <a:avLst/>
                <a:gdLst/>
                <a:ahLst/>
                <a:cxnLst/>
                <a:rect l="l" t="t" r="r" b="b"/>
                <a:pathLst>
                  <a:path w="152400" h="152400">
                    <a:moveTo>
                      <a:pt x="152400" y="139700"/>
                    </a:moveTo>
                    <a:lnTo>
                      <a:pt x="152400" y="12700"/>
                    </a:lnTo>
                    <a:cubicBezTo>
                      <a:pt x="152400" y="5686"/>
                      <a:pt x="146713" y="0"/>
                      <a:pt x="139700" y="0"/>
                    </a:cubicBezTo>
                    <a:lnTo>
                      <a:pt x="12700" y="0"/>
                    </a:lnTo>
                    <a:cubicBezTo>
                      <a:pt x="5686" y="0"/>
                      <a:pt x="0" y="5686"/>
                      <a:pt x="0" y="12700"/>
                    </a:cubicBezTo>
                    <a:lnTo>
                      <a:pt x="0" y="139700"/>
                    </a:lnTo>
                    <a:cubicBezTo>
                      <a:pt x="0" y="146714"/>
                      <a:pt x="5686" y="152400"/>
                      <a:pt x="12700" y="152400"/>
                    </a:cubicBezTo>
                    <a:lnTo>
                      <a:pt x="139700" y="152400"/>
                    </a:lnTo>
                    <a:cubicBezTo>
                      <a:pt x="146713" y="152400"/>
                      <a:pt x="152400" y="146714"/>
                      <a:pt x="152400" y="139700"/>
                    </a:cubicBezTo>
                    <a:close/>
                  </a:path>
                </a:pathLst>
              </a:custGeom>
              <a:solidFill>
                <a:srgbClr val="8F8F8F"/>
              </a:solidFill>
            </p:spPr>
          </p:sp>
        </p:grpSp>
        <p:grpSp>
          <p:nvGrpSpPr>
            <p:cNvPr id="11" name="Group 11"/>
            <p:cNvGrpSpPr>
              <a:grpSpLocks noChangeAspect="1"/>
            </p:cNvGrpSpPr>
            <p:nvPr/>
          </p:nvGrpSpPr>
          <p:grpSpPr>
            <a:xfrm>
              <a:off x="0" y="626769"/>
              <a:ext cx="8842235" cy="8842235"/>
              <a:chOff x="0" y="0"/>
              <a:chExt cx="10287000" cy="10287000"/>
            </a:xfrm>
          </p:grpSpPr>
          <p:sp>
            <p:nvSpPr>
              <p:cNvPr id="12" name="Freeform 12"/>
              <p:cNvSpPr/>
              <p:nvPr/>
            </p:nvSpPr>
            <p:spPr>
              <a:xfrm>
                <a:off x="-6350" y="0"/>
                <a:ext cx="10299700" cy="10287000"/>
              </a:xfrm>
              <a:custGeom>
                <a:avLst/>
                <a:gdLst/>
                <a:ahLst/>
                <a:cxnLst/>
                <a:rect l="l" t="t" r="r" b="b"/>
                <a:pathLst>
                  <a:path w="10299700" h="10287000">
                    <a:moveTo>
                      <a:pt x="0" y="0"/>
                    </a:moveTo>
                    <a:lnTo>
                      <a:pt x="12700" y="0"/>
                    </a:lnTo>
                    <a:lnTo>
                      <a:pt x="12700" y="10287000"/>
                    </a:lnTo>
                    <a:lnTo>
                      <a:pt x="0" y="10287000"/>
                    </a:lnTo>
                    <a:close/>
                    <a:moveTo>
                      <a:pt x="3429000" y="0"/>
                    </a:moveTo>
                    <a:lnTo>
                      <a:pt x="3441700" y="0"/>
                    </a:lnTo>
                    <a:lnTo>
                      <a:pt x="3441700" y="10287000"/>
                    </a:lnTo>
                    <a:lnTo>
                      <a:pt x="3429000" y="10287000"/>
                    </a:lnTo>
                    <a:close/>
                    <a:moveTo>
                      <a:pt x="6858000" y="0"/>
                    </a:moveTo>
                    <a:lnTo>
                      <a:pt x="6870700" y="0"/>
                    </a:lnTo>
                    <a:lnTo>
                      <a:pt x="6870700" y="10287000"/>
                    </a:lnTo>
                    <a:lnTo>
                      <a:pt x="6858000" y="10287000"/>
                    </a:lnTo>
                    <a:close/>
                    <a:moveTo>
                      <a:pt x="10287000" y="0"/>
                    </a:moveTo>
                    <a:lnTo>
                      <a:pt x="10299700" y="0"/>
                    </a:lnTo>
                    <a:lnTo>
                      <a:pt x="10299700" y="10287000"/>
                    </a:lnTo>
                    <a:lnTo>
                      <a:pt x="10287000" y="10287000"/>
                    </a:lnTo>
                    <a:close/>
                  </a:path>
                </a:pathLst>
              </a:custGeom>
              <a:solidFill>
                <a:srgbClr val="000000">
                  <a:alpha val="24706"/>
                </a:srgbClr>
              </a:solidFill>
            </p:spPr>
          </p:sp>
        </p:grpSp>
        <p:grpSp>
          <p:nvGrpSpPr>
            <p:cNvPr id="13" name="Group 13"/>
            <p:cNvGrpSpPr>
              <a:grpSpLocks noChangeAspect="1"/>
            </p:cNvGrpSpPr>
            <p:nvPr/>
          </p:nvGrpSpPr>
          <p:grpSpPr>
            <a:xfrm>
              <a:off x="0" y="626769"/>
              <a:ext cx="8847693" cy="8842235"/>
              <a:chOff x="0" y="0"/>
              <a:chExt cx="10293350" cy="10287000"/>
            </a:xfrm>
          </p:grpSpPr>
          <p:sp>
            <p:nvSpPr>
              <p:cNvPr id="14" name="Freeform 14"/>
              <p:cNvSpPr/>
              <p:nvPr/>
            </p:nvSpPr>
            <p:spPr>
              <a:xfrm>
                <a:off x="0" y="0"/>
                <a:ext cx="5149850" cy="1671638"/>
              </a:xfrm>
              <a:custGeom>
                <a:avLst/>
                <a:gdLst/>
                <a:ahLst/>
                <a:cxnLst/>
                <a:rect l="l" t="t" r="r" b="b"/>
                <a:pathLst>
                  <a:path w="5149850" h="1671638">
                    <a:moveTo>
                      <a:pt x="0" y="0"/>
                    </a:moveTo>
                    <a:lnTo>
                      <a:pt x="5016119" y="0"/>
                    </a:lnTo>
                    <a:cubicBezTo>
                      <a:pt x="5089977" y="0"/>
                      <a:pt x="5149850" y="59873"/>
                      <a:pt x="5149850" y="133731"/>
                    </a:cubicBezTo>
                    <a:lnTo>
                      <a:pt x="5149850" y="1537907"/>
                    </a:lnTo>
                    <a:cubicBezTo>
                      <a:pt x="5149850" y="1611764"/>
                      <a:pt x="5089977" y="1671638"/>
                      <a:pt x="5016119" y="1671638"/>
                    </a:cubicBezTo>
                    <a:lnTo>
                      <a:pt x="0" y="1671638"/>
                    </a:lnTo>
                    <a:close/>
                  </a:path>
                </a:pathLst>
              </a:custGeom>
              <a:solidFill>
                <a:srgbClr val="8F8F8F"/>
              </a:solidFill>
            </p:spPr>
          </p:sp>
          <p:sp>
            <p:nvSpPr>
              <p:cNvPr id="15" name="Freeform 15"/>
              <p:cNvSpPr/>
              <p:nvPr/>
            </p:nvSpPr>
            <p:spPr>
              <a:xfrm>
                <a:off x="0" y="2871787"/>
                <a:ext cx="6864350" cy="1671638"/>
              </a:xfrm>
              <a:custGeom>
                <a:avLst/>
                <a:gdLst/>
                <a:ahLst/>
                <a:cxnLst/>
                <a:rect l="l" t="t" r="r" b="b"/>
                <a:pathLst>
                  <a:path w="6864350" h="1671638">
                    <a:moveTo>
                      <a:pt x="0" y="1"/>
                    </a:moveTo>
                    <a:lnTo>
                      <a:pt x="6730619" y="1"/>
                    </a:lnTo>
                    <a:cubicBezTo>
                      <a:pt x="6766086" y="0"/>
                      <a:pt x="6800101" y="14090"/>
                      <a:pt x="6825181" y="39169"/>
                    </a:cubicBezTo>
                    <a:cubicBezTo>
                      <a:pt x="6850260" y="64249"/>
                      <a:pt x="6864350" y="98264"/>
                      <a:pt x="6864350" y="133731"/>
                    </a:cubicBezTo>
                    <a:lnTo>
                      <a:pt x="6864350" y="1537907"/>
                    </a:lnTo>
                    <a:cubicBezTo>
                      <a:pt x="6864350" y="1573375"/>
                      <a:pt x="6850260" y="1607390"/>
                      <a:pt x="6825181" y="1632469"/>
                    </a:cubicBezTo>
                    <a:cubicBezTo>
                      <a:pt x="6800101" y="1657549"/>
                      <a:pt x="6766086" y="1671638"/>
                      <a:pt x="6730619" y="1671638"/>
                    </a:cubicBezTo>
                    <a:lnTo>
                      <a:pt x="0" y="1671638"/>
                    </a:lnTo>
                    <a:close/>
                  </a:path>
                </a:pathLst>
              </a:custGeom>
              <a:solidFill>
                <a:srgbClr val="8F8F8F"/>
              </a:solidFill>
            </p:spPr>
          </p:sp>
          <p:sp>
            <p:nvSpPr>
              <p:cNvPr id="16" name="Freeform 16"/>
              <p:cNvSpPr/>
              <p:nvPr/>
            </p:nvSpPr>
            <p:spPr>
              <a:xfrm>
                <a:off x="0" y="5743575"/>
                <a:ext cx="8578850" cy="1671638"/>
              </a:xfrm>
              <a:custGeom>
                <a:avLst/>
                <a:gdLst/>
                <a:ahLst/>
                <a:cxnLst/>
                <a:rect l="l" t="t" r="r" b="b"/>
                <a:pathLst>
                  <a:path w="8578850" h="1671638">
                    <a:moveTo>
                      <a:pt x="0" y="0"/>
                    </a:moveTo>
                    <a:lnTo>
                      <a:pt x="8445119" y="0"/>
                    </a:lnTo>
                    <a:cubicBezTo>
                      <a:pt x="8480586" y="0"/>
                      <a:pt x="8514601" y="14089"/>
                      <a:pt x="8539681" y="39169"/>
                    </a:cubicBezTo>
                    <a:cubicBezTo>
                      <a:pt x="8564760" y="64248"/>
                      <a:pt x="8578850" y="98263"/>
                      <a:pt x="8578850" y="133731"/>
                    </a:cubicBezTo>
                    <a:lnTo>
                      <a:pt x="8578850" y="1537906"/>
                    </a:lnTo>
                    <a:cubicBezTo>
                      <a:pt x="8578850" y="1573374"/>
                      <a:pt x="8564761" y="1607389"/>
                      <a:pt x="8539681" y="1632469"/>
                    </a:cubicBezTo>
                    <a:cubicBezTo>
                      <a:pt x="8514601" y="1657548"/>
                      <a:pt x="8480586" y="1671637"/>
                      <a:pt x="8445119" y="1671637"/>
                    </a:cubicBezTo>
                    <a:lnTo>
                      <a:pt x="0" y="1671637"/>
                    </a:lnTo>
                    <a:close/>
                  </a:path>
                </a:pathLst>
              </a:custGeom>
              <a:solidFill>
                <a:srgbClr val="8F8F8F"/>
              </a:solidFill>
            </p:spPr>
          </p:sp>
          <p:sp>
            <p:nvSpPr>
              <p:cNvPr id="17" name="Freeform 17"/>
              <p:cNvSpPr/>
              <p:nvPr/>
            </p:nvSpPr>
            <p:spPr>
              <a:xfrm>
                <a:off x="0" y="8615362"/>
                <a:ext cx="10293350" cy="1671638"/>
              </a:xfrm>
              <a:custGeom>
                <a:avLst/>
                <a:gdLst/>
                <a:ahLst/>
                <a:cxnLst/>
                <a:rect l="l" t="t" r="r" b="b"/>
                <a:pathLst>
                  <a:path w="10293350" h="1671638">
                    <a:moveTo>
                      <a:pt x="0" y="0"/>
                    </a:moveTo>
                    <a:lnTo>
                      <a:pt x="10159619" y="0"/>
                    </a:lnTo>
                    <a:cubicBezTo>
                      <a:pt x="10195086" y="0"/>
                      <a:pt x="10229101" y="14090"/>
                      <a:pt x="10254181" y="39169"/>
                    </a:cubicBezTo>
                    <a:cubicBezTo>
                      <a:pt x="10279261" y="64249"/>
                      <a:pt x="10293350" y="98264"/>
                      <a:pt x="10293350" y="133732"/>
                    </a:cubicBezTo>
                    <a:lnTo>
                      <a:pt x="10293350" y="1537907"/>
                    </a:lnTo>
                    <a:cubicBezTo>
                      <a:pt x="10293350" y="1573374"/>
                      <a:pt x="10279261" y="1607389"/>
                      <a:pt x="10254181" y="1632469"/>
                    </a:cubicBezTo>
                    <a:cubicBezTo>
                      <a:pt x="10229101" y="1657549"/>
                      <a:pt x="10195086" y="1671638"/>
                      <a:pt x="10159619" y="1671638"/>
                    </a:cubicBezTo>
                    <a:lnTo>
                      <a:pt x="0" y="1671638"/>
                    </a:lnTo>
                    <a:close/>
                  </a:path>
                </a:pathLst>
              </a:custGeom>
              <a:solidFill>
                <a:srgbClr val="8F8F8F"/>
              </a:solidFill>
            </p:spPr>
          </p:sp>
          <p:sp>
            <p:nvSpPr>
              <p:cNvPr id="18" name="Freeform 18"/>
              <p:cNvSpPr/>
              <p:nvPr/>
            </p:nvSpPr>
            <p:spPr>
              <a:xfrm>
                <a:off x="0" y="0"/>
                <a:ext cx="4119880" cy="1671638"/>
              </a:xfrm>
              <a:custGeom>
                <a:avLst/>
                <a:gdLst/>
                <a:ahLst/>
                <a:cxnLst/>
                <a:rect l="l" t="t" r="r" b="b"/>
                <a:pathLst>
                  <a:path w="4119880" h="1671638">
                    <a:moveTo>
                      <a:pt x="0" y="0"/>
                    </a:moveTo>
                    <a:lnTo>
                      <a:pt x="4119880" y="0"/>
                    </a:lnTo>
                    <a:lnTo>
                      <a:pt x="4119880" y="1671638"/>
                    </a:lnTo>
                    <a:lnTo>
                      <a:pt x="0" y="1671638"/>
                    </a:lnTo>
                    <a:close/>
                  </a:path>
                </a:pathLst>
              </a:custGeom>
              <a:solidFill>
                <a:srgbClr val="C395FF"/>
              </a:solidFill>
            </p:spPr>
          </p:sp>
          <p:sp>
            <p:nvSpPr>
              <p:cNvPr id="19" name="Freeform 19"/>
              <p:cNvSpPr/>
              <p:nvPr/>
            </p:nvSpPr>
            <p:spPr>
              <a:xfrm>
                <a:off x="0" y="2871788"/>
                <a:ext cx="4976654" cy="1671638"/>
              </a:xfrm>
              <a:custGeom>
                <a:avLst/>
                <a:gdLst/>
                <a:ahLst/>
                <a:cxnLst/>
                <a:rect l="l" t="t" r="r" b="b"/>
                <a:pathLst>
                  <a:path w="4976654" h="1671638">
                    <a:moveTo>
                      <a:pt x="0" y="0"/>
                    </a:moveTo>
                    <a:lnTo>
                      <a:pt x="4976654" y="0"/>
                    </a:lnTo>
                    <a:lnTo>
                      <a:pt x="4976654" y="1671637"/>
                    </a:lnTo>
                    <a:lnTo>
                      <a:pt x="0" y="1671637"/>
                    </a:lnTo>
                    <a:close/>
                  </a:path>
                </a:pathLst>
              </a:custGeom>
              <a:solidFill>
                <a:srgbClr val="C395FF"/>
              </a:solidFill>
            </p:spPr>
          </p:sp>
          <p:sp>
            <p:nvSpPr>
              <p:cNvPr id="20" name="Freeform 20"/>
              <p:cNvSpPr/>
              <p:nvPr/>
            </p:nvSpPr>
            <p:spPr>
              <a:xfrm>
                <a:off x="0" y="5743575"/>
                <a:ext cx="6863080" cy="1671638"/>
              </a:xfrm>
              <a:custGeom>
                <a:avLst/>
                <a:gdLst/>
                <a:ahLst/>
                <a:cxnLst/>
                <a:rect l="l" t="t" r="r" b="b"/>
                <a:pathLst>
                  <a:path w="6863080" h="1671638">
                    <a:moveTo>
                      <a:pt x="0" y="0"/>
                    </a:moveTo>
                    <a:lnTo>
                      <a:pt x="6863080" y="0"/>
                    </a:lnTo>
                    <a:lnTo>
                      <a:pt x="6863080" y="1671637"/>
                    </a:lnTo>
                    <a:lnTo>
                      <a:pt x="0" y="1671637"/>
                    </a:lnTo>
                    <a:close/>
                  </a:path>
                </a:pathLst>
              </a:custGeom>
              <a:solidFill>
                <a:srgbClr val="C395FF"/>
              </a:solidFill>
            </p:spPr>
          </p:sp>
          <p:sp>
            <p:nvSpPr>
              <p:cNvPr id="21" name="Freeform 21"/>
              <p:cNvSpPr/>
              <p:nvPr/>
            </p:nvSpPr>
            <p:spPr>
              <a:xfrm>
                <a:off x="0" y="8615362"/>
                <a:ext cx="8234680" cy="1671638"/>
              </a:xfrm>
              <a:custGeom>
                <a:avLst/>
                <a:gdLst/>
                <a:ahLst/>
                <a:cxnLst/>
                <a:rect l="l" t="t" r="r" b="b"/>
                <a:pathLst>
                  <a:path w="8234680" h="1671638">
                    <a:moveTo>
                      <a:pt x="0" y="0"/>
                    </a:moveTo>
                    <a:lnTo>
                      <a:pt x="8234680" y="0"/>
                    </a:lnTo>
                    <a:lnTo>
                      <a:pt x="8234680" y="1671638"/>
                    </a:lnTo>
                    <a:lnTo>
                      <a:pt x="0" y="1671638"/>
                    </a:lnTo>
                    <a:close/>
                  </a:path>
                </a:pathLst>
              </a:custGeom>
              <a:solidFill>
                <a:srgbClr val="C395FF"/>
              </a:solidFill>
            </p:spPr>
          </p:sp>
          <p:sp>
            <p:nvSpPr>
              <p:cNvPr id="22" name="Freeform 22"/>
              <p:cNvSpPr/>
              <p:nvPr/>
            </p:nvSpPr>
            <p:spPr>
              <a:xfrm>
                <a:off x="0" y="0"/>
                <a:ext cx="1716617" cy="1671638"/>
              </a:xfrm>
              <a:custGeom>
                <a:avLst/>
                <a:gdLst/>
                <a:ahLst/>
                <a:cxnLst/>
                <a:rect l="l" t="t" r="r" b="b"/>
                <a:pathLst>
                  <a:path w="1716617" h="1671638">
                    <a:moveTo>
                      <a:pt x="0" y="0"/>
                    </a:moveTo>
                    <a:lnTo>
                      <a:pt x="1716617" y="0"/>
                    </a:lnTo>
                    <a:lnTo>
                      <a:pt x="1716617" y="1671638"/>
                    </a:lnTo>
                    <a:lnTo>
                      <a:pt x="0" y="1671638"/>
                    </a:lnTo>
                    <a:close/>
                  </a:path>
                </a:pathLst>
              </a:custGeom>
              <a:solidFill>
                <a:srgbClr val="DCC2FD"/>
              </a:solidFill>
            </p:spPr>
          </p:sp>
          <p:sp>
            <p:nvSpPr>
              <p:cNvPr id="23" name="Freeform 23"/>
              <p:cNvSpPr/>
              <p:nvPr/>
            </p:nvSpPr>
            <p:spPr>
              <a:xfrm>
                <a:off x="0" y="2871788"/>
                <a:ext cx="2574131" cy="1671638"/>
              </a:xfrm>
              <a:custGeom>
                <a:avLst/>
                <a:gdLst/>
                <a:ahLst/>
                <a:cxnLst/>
                <a:rect l="l" t="t" r="r" b="b"/>
                <a:pathLst>
                  <a:path w="2574131" h="1671638">
                    <a:moveTo>
                      <a:pt x="0" y="0"/>
                    </a:moveTo>
                    <a:lnTo>
                      <a:pt x="2574131" y="0"/>
                    </a:lnTo>
                    <a:lnTo>
                      <a:pt x="2574131" y="1671637"/>
                    </a:lnTo>
                    <a:lnTo>
                      <a:pt x="0" y="1671637"/>
                    </a:lnTo>
                    <a:close/>
                  </a:path>
                </a:pathLst>
              </a:custGeom>
              <a:solidFill>
                <a:srgbClr val="DCC2FD"/>
              </a:solidFill>
            </p:spPr>
          </p:sp>
          <p:sp>
            <p:nvSpPr>
              <p:cNvPr id="24" name="Freeform 24"/>
              <p:cNvSpPr/>
              <p:nvPr/>
            </p:nvSpPr>
            <p:spPr>
              <a:xfrm>
                <a:off x="0" y="5743575"/>
                <a:ext cx="4117848" cy="1671638"/>
              </a:xfrm>
              <a:custGeom>
                <a:avLst/>
                <a:gdLst/>
                <a:ahLst/>
                <a:cxnLst/>
                <a:rect l="l" t="t" r="r" b="b"/>
                <a:pathLst>
                  <a:path w="4117848" h="1671638">
                    <a:moveTo>
                      <a:pt x="0" y="0"/>
                    </a:moveTo>
                    <a:lnTo>
                      <a:pt x="4117848" y="0"/>
                    </a:lnTo>
                    <a:lnTo>
                      <a:pt x="4117848" y="1671637"/>
                    </a:lnTo>
                    <a:lnTo>
                      <a:pt x="0" y="1671637"/>
                    </a:lnTo>
                    <a:close/>
                  </a:path>
                </a:pathLst>
              </a:custGeom>
              <a:solidFill>
                <a:srgbClr val="DCC2FD"/>
              </a:solidFill>
            </p:spPr>
          </p:sp>
          <p:sp>
            <p:nvSpPr>
              <p:cNvPr id="25" name="Freeform 25"/>
              <p:cNvSpPr/>
              <p:nvPr/>
            </p:nvSpPr>
            <p:spPr>
              <a:xfrm>
                <a:off x="0" y="8615362"/>
                <a:ext cx="4803563" cy="1671638"/>
              </a:xfrm>
              <a:custGeom>
                <a:avLst/>
                <a:gdLst/>
                <a:ahLst/>
                <a:cxnLst/>
                <a:rect l="l" t="t" r="r" b="b"/>
                <a:pathLst>
                  <a:path w="4803563" h="1671638">
                    <a:moveTo>
                      <a:pt x="0" y="0"/>
                    </a:moveTo>
                    <a:lnTo>
                      <a:pt x="4803563" y="0"/>
                    </a:lnTo>
                    <a:lnTo>
                      <a:pt x="4803563" y="1671638"/>
                    </a:lnTo>
                    <a:lnTo>
                      <a:pt x="0" y="1671638"/>
                    </a:lnTo>
                    <a:close/>
                  </a:path>
                </a:pathLst>
              </a:custGeom>
              <a:solidFill>
                <a:srgbClr val="DCC2FD"/>
              </a:solidFill>
            </p:spPr>
          </p:sp>
        </p:grpSp>
      </p:grpSp>
      <p:grpSp>
        <p:nvGrpSpPr>
          <p:cNvPr id="26" name="Group 26"/>
          <p:cNvGrpSpPr/>
          <p:nvPr/>
        </p:nvGrpSpPr>
        <p:grpSpPr>
          <a:xfrm>
            <a:off x="10513545" y="1947218"/>
            <a:ext cx="6745755" cy="6392563"/>
            <a:chOff x="0" y="0"/>
            <a:chExt cx="8994340" cy="8523418"/>
          </a:xfrm>
        </p:grpSpPr>
        <p:sp>
          <p:nvSpPr>
            <p:cNvPr id="27" name="TextBox 27"/>
            <p:cNvSpPr txBox="1"/>
            <p:nvPr/>
          </p:nvSpPr>
          <p:spPr>
            <a:xfrm>
              <a:off x="2878752" y="4666054"/>
              <a:ext cx="3236836" cy="52514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EXAMPLE</a:t>
              </a:r>
            </a:p>
          </p:txBody>
        </p:sp>
        <p:sp>
          <p:nvSpPr>
            <p:cNvPr id="28" name="TextBox 28"/>
            <p:cNvSpPr txBox="1"/>
            <p:nvPr/>
          </p:nvSpPr>
          <p:spPr>
            <a:xfrm>
              <a:off x="1433066" y="5231584"/>
              <a:ext cx="6128209" cy="967105"/>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Lato"/>
                </a:rPr>
                <a:t>Presentations are communication tools that can be used as demonstrations.</a:t>
              </a:r>
            </a:p>
          </p:txBody>
        </p:sp>
        <p:sp>
          <p:nvSpPr>
            <p:cNvPr id="29" name="TextBox 29"/>
            <p:cNvSpPr txBox="1"/>
            <p:nvPr/>
          </p:nvSpPr>
          <p:spPr>
            <a:xfrm>
              <a:off x="2487593" y="6990783"/>
              <a:ext cx="4019155" cy="52514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EXAMPLE</a:t>
              </a:r>
            </a:p>
          </p:txBody>
        </p:sp>
        <p:sp>
          <p:nvSpPr>
            <p:cNvPr id="30" name="TextBox 30"/>
            <p:cNvSpPr txBox="1"/>
            <p:nvPr/>
          </p:nvSpPr>
          <p:spPr>
            <a:xfrm>
              <a:off x="1318955" y="7556313"/>
              <a:ext cx="6356429" cy="967105"/>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Lato"/>
                </a:rPr>
                <a:t>Presentations are communication tools that can be used as demonstrations.</a:t>
              </a:r>
            </a:p>
          </p:txBody>
        </p:sp>
        <p:sp>
          <p:nvSpPr>
            <p:cNvPr id="31" name="TextBox 31"/>
            <p:cNvSpPr txBox="1"/>
            <p:nvPr/>
          </p:nvSpPr>
          <p:spPr>
            <a:xfrm>
              <a:off x="584702" y="-85725"/>
              <a:ext cx="7824936" cy="2066925"/>
            </a:xfrm>
            <a:prstGeom prst="rect">
              <a:avLst/>
            </a:prstGeom>
          </p:spPr>
          <p:txBody>
            <a:bodyPr lIns="0" tIns="0" rIns="0" bIns="0" rtlCol="0" anchor="t">
              <a:spAutoFit/>
            </a:bodyPr>
            <a:lstStyle/>
            <a:p>
              <a:pPr marL="0" lvl="0" indent="0" algn="ctr">
                <a:lnSpc>
                  <a:spcPts val="6299"/>
                </a:lnSpc>
                <a:spcBef>
                  <a:spcPct val="0"/>
                </a:spcBef>
              </a:pPr>
              <a:r>
                <a:rPr lang="en-US" sz="4500" u="none">
                  <a:solidFill>
                    <a:srgbClr val="000000"/>
                  </a:solidFill>
                  <a:latin typeface="Zilla Slab Light"/>
                </a:rPr>
                <a:t>INFOGRAPHIC</a:t>
              </a:r>
            </a:p>
            <a:p>
              <a:pPr marL="0" lvl="0" indent="0" algn="ctr">
                <a:lnSpc>
                  <a:spcPts val="6299"/>
                </a:lnSpc>
                <a:spcBef>
                  <a:spcPct val="0"/>
                </a:spcBef>
              </a:pPr>
              <a:r>
                <a:rPr lang="en-US" sz="4500" u="none">
                  <a:solidFill>
                    <a:srgbClr val="000000"/>
                  </a:solidFill>
                  <a:latin typeface="Zilla Slab Light"/>
                </a:rPr>
                <a:t>SLIDE REPORT</a:t>
              </a:r>
            </a:p>
          </p:txBody>
        </p:sp>
        <p:sp>
          <p:nvSpPr>
            <p:cNvPr id="32" name="TextBox 32"/>
            <p:cNvSpPr txBox="1"/>
            <p:nvPr/>
          </p:nvSpPr>
          <p:spPr>
            <a:xfrm>
              <a:off x="0" y="2660021"/>
              <a:ext cx="8994340" cy="108394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Presentations are communication tools that can be used as demonstrations.</a:t>
              </a:r>
            </a:p>
          </p:txBody>
        </p:sp>
      </p:grpSp>
      <p:sp>
        <p:nvSpPr>
          <p:cNvPr id="33" name="Slide Number Placeholder 32">
            <a:extLst>
              <a:ext uri="{FF2B5EF4-FFF2-40B4-BE49-F238E27FC236}">
                <a16:creationId xmlns:a16="http://schemas.microsoft.com/office/drawing/2014/main" id="{141C5D39-ACD2-4C0A-B1E4-4B20B71ED812}"/>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6081" y="4908191"/>
            <a:ext cx="4295488" cy="4350109"/>
            <a:chOff x="0" y="0"/>
            <a:chExt cx="5727317" cy="5800146"/>
          </a:xfrm>
        </p:grpSpPr>
        <p:sp>
          <p:nvSpPr>
            <p:cNvPr id="3" name="TextBox 3"/>
            <p:cNvSpPr txBox="1"/>
            <p:nvPr/>
          </p:nvSpPr>
          <p:spPr>
            <a:xfrm>
              <a:off x="585123"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1</a:t>
              </a:r>
            </a:p>
          </p:txBody>
        </p:sp>
        <p:sp>
          <p:nvSpPr>
            <p:cNvPr id="4" name="TextBox 4"/>
            <p:cNvSpPr txBox="1"/>
            <p:nvPr/>
          </p:nvSpPr>
          <p:spPr>
            <a:xfrm>
              <a:off x="1676594"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2</a:t>
              </a:r>
            </a:p>
          </p:txBody>
        </p:sp>
        <p:sp>
          <p:nvSpPr>
            <p:cNvPr id="5" name="TextBox 5"/>
            <p:cNvSpPr txBox="1"/>
            <p:nvPr/>
          </p:nvSpPr>
          <p:spPr>
            <a:xfrm>
              <a:off x="2768066"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3</a:t>
              </a:r>
            </a:p>
          </p:txBody>
        </p:sp>
        <p:sp>
          <p:nvSpPr>
            <p:cNvPr id="6" name="TextBox 6"/>
            <p:cNvSpPr txBox="1"/>
            <p:nvPr/>
          </p:nvSpPr>
          <p:spPr>
            <a:xfrm>
              <a:off x="3859537"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4</a:t>
              </a:r>
            </a:p>
          </p:txBody>
        </p:sp>
        <p:sp>
          <p:nvSpPr>
            <p:cNvPr id="7" name="TextBox 7"/>
            <p:cNvSpPr txBox="1"/>
            <p:nvPr/>
          </p:nvSpPr>
          <p:spPr>
            <a:xfrm>
              <a:off x="4951008"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5</a:t>
              </a:r>
            </a:p>
          </p:txBody>
        </p:sp>
        <p:grpSp>
          <p:nvGrpSpPr>
            <p:cNvPr id="8" name="Group 8"/>
            <p:cNvGrpSpPr>
              <a:grpSpLocks noChangeAspect="1"/>
            </p:cNvGrpSpPr>
            <p:nvPr/>
          </p:nvGrpSpPr>
          <p:grpSpPr>
            <a:xfrm>
              <a:off x="403067" y="123575"/>
              <a:ext cx="5324250" cy="5324250"/>
              <a:chOff x="0" y="0"/>
              <a:chExt cx="10287000" cy="10287000"/>
            </a:xfrm>
          </p:grpSpPr>
          <p:sp>
            <p:nvSpPr>
              <p:cNvPr id="9" name="Freeform 9"/>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0" name="Freeform 10"/>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1" name="Freeform 11"/>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2" name="Freeform 12"/>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3" name="Freeform 13"/>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4" name="Freeform 14"/>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grpSp>
        <p:sp>
          <p:nvSpPr>
            <p:cNvPr id="15" name="TextBox 15"/>
            <p:cNvSpPr txBox="1"/>
            <p:nvPr/>
          </p:nvSpPr>
          <p:spPr>
            <a:xfrm>
              <a:off x="0" y="-2857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25 </a:t>
              </a:r>
            </a:p>
          </p:txBody>
        </p:sp>
        <p:sp>
          <p:nvSpPr>
            <p:cNvPr id="16" name="TextBox 16"/>
            <p:cNvSpPr txBox="1"/>
            <p:nvPr/>
          </p:nvSpPr>
          <p:spPr>
            <a:xfrm>
              <a:off x="0" y="103627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20 </a:t>
              </a:r>
            </a:p>
          </p:txBody>
        </p:sp>
        <p:sp>
          <p:nvSpPr>
            <p:cNvPr id="17" name="TextBox 17"/>
            <p:cNvSpPr txBox="1"/>
            <p:nvPr/>
          </p:nvSpPr>
          <p:spPr>
            <a:xfrm>
              <a:off x="0" y="210112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15 </a:t>
              </a:r>
            </a:p>
          </p:txBody>
        </p:sp>
        <p:sp>
          <p:nvSpPr>
            <p:cNvPr id="18" name="TextBox 18"/>
            <p:cNvSpPr txBox="1"/>
            <p:nvPr/>
          </p:nvSpPr>
          <p:spPr>
            <a:xfrm>
              <a:off x="0" y="316597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10 </a:t>
              </a:r>
            </a:p>
          </p:txBody>
        </p:sp>
        <p:sp>
          <p:nvSpPr>
            <p:cNvPr id="19" name="TextBox 19"/>
            <p:cNvSpPr txBox="1"/>
            <p:nvPr/>
          </p:nvSpPr>
          <p:spPr>
            <a:xfrm>
              <a:off x="122014" y="4230825"/>
              <a:ext cx="175883"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5 </a:t>
              </a:r>
            </a:p>
          </p:txBody>
        </p:sp>
        <p:sp>
          <p:nvSpPr>
            <p:cNvPr id="20" name="TextBox 20"/>
            <p:cNvSpPr txBox="1"/>
            <p:nvPr/>
          </p:nvSpPr>
          <p:spPr>
            <a:xfrm>
              <a:off x="122014" y="5295675"/>
              <a:ext cx="175883"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0 </a:t>
              </a:r>
            </a:p>
          </p:txBody>
        </p:sp>
        <p:grpSp>
          <p:nvGrpSpPr>
            <p:cNvPr id="21" name="Group 21"/>
            <p:cNvGrpSpPr>
              <a:grpSpLocks noChangeAspect="1"/>
            </p:cNvGrpSpPr>
            <p:nvPr/>
          </p:nvGrpSpPr>
          <p:grpSpPr>
            <a:xfrm>
              <a:off x="888823" y="759199"/>
              <a:ext cx="4838494" cy="4688626"/>
              <a:chOff x="938530" y="1228090"/>
              <a:chExt cx="9348470" cy="9058910"/>
            </a:xfrm>
          </p:grpSpPr>
          <p:sp>
            <p:nvSpPr>
              <p:cNvPr id="22" name="Freeform 22"/>
              <p:cNvSpPr/>
              <p:nvPr/>
            </p:nvSpPr>
            <p:spPr>
              <a:xfrm>
                <a:off x="0" y="10287000"/>
                <a:ext cx="913130" cy="0"/>
              </a:xfrm>
              <a:custGeom>
                <a:avLst/>
                <a:gdLst/>
                <a:ahLst/>
                <a:cxnLst/>
                <a:rect l="l" t="t" r="r" b="b"/>
                <a:pathLst>
                  <a:path w="913130">
                    <a:moveTo>
                      <a:pt x="0" y="0"/>
                    </a:moveTo>
                    <a:lnTo>
                      <a:pt x="0" y="0"/>
                    </a:lnTo>
                    <a:lnTo>
                      <a:pt x="913130" y="0"/>
                    </a:lnTo>
                    <a:lnTo>
                      <a:pt x="913130" y="0"/>
                    </a:lnTo>
                    <a:close/>
                  </a:path>
                </a:pathLst>
              </a:custGeom>
              <a:solidFill>
                <a:srgbClr val="E9DDF8"/>
              </a:solidFill>
            </p:spPr>
          </p:sp>
          <p:sp>
            <p:nvSpPr>
              <p:cNvPr id="23" name="Freeform 23"/>
              <p:cNvSpPr/>
              <p:nvPr/>
            </p:nvSpPr>
            <p:spPr>
              <a:xfrm>
                <a:off x="2108835" y="6988810"/>
                <a:ext cx="913130" cy="3298190"/>
              </a:xfrm>
              <a:custGeom>
                <a:avLst/>
                <a:gdLst/>
                <a:ahLst/>
                <a:cxnLst/>
                <a:rect l="l" t="t" r="r" b="b"/>
                <a:pathLst>
                  <a:path w="913130" h="3298190">
                    <a:moveTo>
                      <a:pt x="0" y="3298190"/>
                    </a:moveTo>
                    <a:lnTo>
                      <a:pt x="0" y="73050"/>
                    </a:lnTo>
                    <a:cubicBezTo>
                      <a:pt x="0" y="53676"/>
                      <a:pt x="7696" y="35095"/>
                      <a:pt x="21396" y="21396"/>
                    </a:cubicBezTo>
                    <a:cubicBezTo>
                      <a:pt x="35096" y="7696"/>
                      <a:pt x="53676" y="0"/>
                      <a:pt x="73050" y="0"/>
                    </a:cubicBezTo>
                    <a:lnTo>
                      <a:pt x="840080" y="0"/>
                    </a:lnTo>
                    <a:cubicBezTo>
                      <a:pt x="859454" y="0"/>
                      <a:pt x="878034" y="7696"/>
                      <a:pt x="891734" y="21396"/>
                    </a:cubicBezTo>
                    <a:cubicBezTo>
                      <a:pt x="905434" y="35095"/>
                      <a:pt x="913130" y="53676"/>
                      <a:pt x="913130" y="73050"/>
                    </a:cubicBezTo>
                    <a:lnTo>
                      <a:pt x="913130" y="3298190"/>
                    </a:lnTo>
                    <a:close/>
                  </a:path>
                </a:pathLst>
              </a:custGeom>
              <a:solidFill>
                <a:srgbClr val="E9DDF8"/>
              </a:solidFill>
            </p:spPr>
          </p:sp>
          <p:sp>
            <p:nvSpPr>
              <p:cNvPr id="24" name="Freeform 24"/>
              <p:cNvSpPr/>
              <p:nvPr/>
            </p:nvSpPr>
            <p:spPr>
              <a:xfrm>
                <a:off x="4217670" y="4108450"/>
                <a:ext cx="913130" cy="6178550"/>
              </a:xfrm>
              <a:custGeom>
                <a:avLst/>
                <a:gdLst/>
                <a:ahLst/>
                <a:cxnLst/>
                <a:rect l="l" t="t" r="r" b="b"/>
                <a:pathLst>
                  <a:path w="913130" h="6178550">
                    <a:moveTo>
                      <a:pt x="0" y="6178550"/>
                    </a:moveTo>
                    <a:lnTo>
                      <a:pt x="0" y="73051"/>
                    </a:lnTo>
                    <a:cubicBezTo>
                      <a:pt x="0" y="32706"/>
                      <a:pt x="32706" y="0"/>
                      <a:pt x="73050" y="0"/>
                    </a:cubicBezTo>
                    <a:lnTo>
                      <a:pt x="840079" y="0"/>
                    </a:lnTo>
                    <a:cubicBezTo>
                      <a:pt x="859454" y="0"/>
                      <a:pt x="878034" y="7696"/>
                      <a:pt x="891734" y="21396"/>
                    </a:cubicBezTo>
                    <a:cubicBezTo>
                      <a:pt x="905434" y="35096"/>
                      <a:pt x="913130" y="53676"/>
                      <a:pt x="913130" y="73051"/>
                    </a:cubicBezTo>
                    <a:lnTo>
                      <a:pt x="913130" y="6178550"/>
                    </a:lnTo>
                    <a:close/>
                  </a:path>
                </a:pathLst>
              </a:custGeom>
              <a:solidFill>
                <a:srgbClr val="E9DDF8"/>
              </a:solidFill>
            </p:spPr>
          </p:sp>
          <p:sp>
            <p:nvSpPr>
              <p:cNvPr id="25" name="Freeform 25"/>
              <p:cNvSpPr/>
              <p:nvPr/>
            </p:nvSpPr>
            <p:spPr>
              <a:xfrm>
                <a:off x="6326505" y="2874010"/>
                <a:ext cx="913130" cy="7412990"/>
              </a:xfrm>
              <a:custGeom>
                <a:avLst/>
                <a:gdLst/>
                <a:ahLst/>
                <a:cxnLst/>
                <a:rect l="l" t="t" r="r" b="b"/>
                <a:pathLst>
                  <a:path w="913130" h="7412990">
                    <a:moveTo>
                      <a:pt x="0" y="7412990"/>
                    </a:moveTo>
                    <a:lnTo>
                      <a:pt x="0" y="73050"/>
                    </a:lnTo>
                    <a:cubicBezTo>
                      <a:pt x="0" y="53676"/>
                      <a:pt x="7696" y="35096"/>
                      <a:pt x="21396" y="21396"/>
                    </a:cubicBezTo>
                    <a:cubicBezTo>
                      <a:pt x="35095" y="7696"/>
                      <a:pt x="53676" y="0"/>
                      <a:pt x="73051" y="0"/>
                    </a:cubicBezTo>
                    <a:lnTo>
                      <a:pt x="840079" y="0"/>
                    </a:lnTo>
                    <a:cubicBezTo>
                      <a:pt x="859453" y="0"/>
                      <a:pt x="878034" y="7696"/>
                      <a:pt x="891733" y="21396"/>
                    </a:cubicBezTo>
                    <a:cubicBezTo>
                      <a:pt x="905433" y="35096"/>
                      <a:pt x="913130" y="53676"/>
                      <a:pt x="913130" y="73050"/>
                    </a:cubicBezTo>
                    <a:lnTo>
                      <a:pt x="913130" y="7412990"/>
                    </a:lnTo>
                    <a:close/>
                  </a:path>
                </a:pathLst>
              </a:custGeom>
              <a:solidFill>
                <a:srgbClr val="E9DDF8"/>
              </a:solidFill>
            </p:spPr>
          </p:sp>
          <p:sp>
            <p:nvSpPr>
              <p:cNvPr id="26" name="Freeform 26"/>
              <p:cNvSpPr/>
              <p:nvPr/>
            </p:nvSpPr>
            <p:spPr>
              <a:xfrm>
                <a:off x="8435340" y="1228090"/>
                <a:ext cx="913130" cy="9058910"/>
              </a:xfrm>
              <a:custGeom>
                <a:avLst/>
                <a:gdLst/>
                <a:ahLst/>
                <a:cxnLst/>
                <a:rect l="l" t="t" r="r" b="b"/>
                <a:pathLst>
                  <a:path w="913130" h="9058910">
                    <a:moveTo>
                      <a:pt x="0" y="9058910"/>
                    </a:moveTo>
                    <a:lnTo>
                      <a:pt x="0" y="73050"/>
                    </a:lnTo>
                    <a:cubicBezTo>
                      <a:pt x="0" y="53676"/>
                      <a:pt x="7697" y="35095"/>
                      <a:pt x="21397" y="21396"/>
                    </a:cubicBezTo>
                    <a:cubicBezTo>
                      <a:pt x="35096" y="7696"/>
                      <a:pt x="53677" y="0"/>
                      <a:pt x="73051" y="0"/>
                    </a:cubicBezTo>
                    <a:lnTo>
                      <a:pt x="840080" y="0"/>
                    </a:lnTo>
                    <a:cubicBezTo>
                      <a:pt x="880424" y="0"/>
                      <a:pt x="913130" y="32706"/>
                      <a:pt x="913130" y="73050"/>
                    </a:cubicBezTo>
                    <a:lnTo>
                      <a:pt x="913130" y="9058910"/>
                    </a:lnTo>
                    <a:close/>
                  </a:path>
                </a:pathLst>
              </a:custGeom>
              <a:solidFill>
                <a:srgbClr val="E9DDF8"/>
              </a:solidFill>
            </p:spPr>
          </p:sp>
          <p:sp>
            <p:nvSpPr>
              <p:cNvPr id="27" name="Freeform 27"/>
              <p:cNvSpPr/>
              <p:nvPr/>
            </p:nvSpPr>
            <p:spPr>
              <a:xfrm>
                <a:off x="938530" y="8216900"/>
                <a:ext cx="913130" cy="2070100"/>
              </a:xfrm>
              <a:custGeom>
                <a:avLst/>
                <a:gdLst/>
                <a:ahLst/>
                <a:cxnLst/>
                <a:rect l="l" t="t" r="r" b="b"/>
                <a:pathLst>
                  <a:path w="913130" h="2070100">
                    <a:moveTo>
                      <a:pt x="0" y="2070100"/>
                    </a:moveTo>
                    <a:lnTo>
                      <a:pt x="0" y="73051"/>
                    </a:lnTo>
                    <a:cubicBezTo>
                      <a:pt x="0" y="53677"/>
                      <a:pt x="7696" y="35096"/>
                      <a:pt x="21396" y="21396"/>
                    </a:cubicBezTo>
                    <a:cubicBezTo>
                      <a:pt x="35096" y="7696"/>
                      <a:pt x="53676" y="0"/>
                      <a:pt x="73050" y="0"/>
                    </a:cubicBezTo>
                    <a:lnTo>
                      <a:pt x="840080" y="0"/>
                    </a:lnTo>
                    <a:cubicBezTo>
                      <a:pt x="859454" y="0"/>
                      <a:pt x="878035" y="7696"/>
                      <a:pt x="891734" y="21396"/>
                    </a:cubicBezTo>
                    <a:cubicBezTo>
                      <a:pt x="905434" y="35096"/>
                      <a:pt x="913130" y="53677"/>
                      <a:pt x="913130" y="73051"/>
                    </a:cubicBezTo>
                    <a:lnTo>
                      <a:pt x="913130" y="2070100"/>
                    </a:lnTo>
                    <a:close/>
                  </a:path>
                </a:pathLst>
              </a:custGeom>
              <a:solidFill>
                <a:srgbClr val="C395FF"/>
              </a:solidFill>
            </p:spPr>
          </p:sp>
          <p:sp>
            <p:nvSpPr>
              <p:cNvPr id="28" name="Freeform 28"/>
              <p:cNvSpPr/>
              <p:nvPr/>
            </p:nvSpPr>
            <p:spPr>
              <a:xfrm>
                <a:off x="3047365" y="6988810"/>
                <a:ext cx="913130" cy="3298190"/>
              </a:xfrm>
              <a:custGeom>
                <a:avLst/>
                <a:gdLst/>
                <a:ahLst/>
                <a:cxnLst/>
                <a:rect l="l" t="t" r="r" b="b"/>
                <a:pathLst>
                  <a:path w="913130" h="3298190">
                    <a:moveTo>
                      <a:pt x="0" y="3298190"/>
                    </a:moveTo>
                    <a:lnTo>
                      <a:pt x="0" y="73050"/>
                    </a:lnTo>
                    <a:cubicBezTo>
                      <a:pt x="0" y="53676"/>
                      <a:pt x="7696" y="35095"/>
                      <a:pt x="21396" y="21396"/>
                    </a:cubicBezTo>
                    <a:cubicBezTo>
                      <a:pt x="35095" y="7696"/>
                      <a:pt x="53676" y="0"/>
                      <a:pt x="73050" y="0"/>
                    </a:cubicBezTo>
                    <a:lnTo>
                      <a:pt x="840079" y="0"/>
                    </a:lnTo>
                    <a:cubicBezTo>
                      <a:pt x="859454" y="0"/>
                      <a:pt x="878035" y="7696"/>
                      <a:pt x="891734" y="21395"/>
                    </a:cubicBezTo>
                    <a:cubicBezTo>
                      <a:pt x="905434" y="35095"/>
                      <a:pt x="913130" y="53676"/>
                      <a:pt x="913130" y="73050"/>
                    </a:cubicBezTo>
                    <a:lnTo>
                      <a:pt x="913130" y="3298190"/>
                    </a:lnTo>
                    <a:close/>
                  </a:path>
                </a:pathLst>
              </a:custGeom>
              <a:solidFill>
                <a:srgbClr val="C395FF"/>
              </a:solidFill>
            </p:spPr>
          </p:sp>
          <p:sp>
            <p:nvSpPr>
              <p:cNvPr id="29" name="Freeform 29"/>
              <p:cNvSpPr/>
              <p:nvPr/>
            </p:nvSpPr>
            <p:spPr>
              <a:xfrm>
                <a:off x="5156200" y="6167967"/>
                <a:ext cx="913130" cy="4119033"/>
              </a:xfrm>
              <a:custGeom>
                <a:avLst/>
                <a:gdLst/>
                <a:ahLst/>
                <a:cxnLst/>
                <a:rect l="l" t="t" r="r" b="b"/>
                <a:pathLst>
                  <a:path w="913130" h="4119033">
                    <a:moveTo>
                      <a:pt x="0" y="4119033"/>
                    </a:moveTo>
                    <a:lnTo>
                      <a:pt x="0" y="73050"/>
                    </a:lnTo>
                    <a:cubicBezTo>
                      <a:pt x="0" y="53676"/>
                      <a:pt x="7696" y="35095"/>
                      <a:pt x="21396" y="21396"/>
                    </a:cubicBezTo>
                    <a:cubicBezTo>
                      <a:pt x="35096" y="7696"/>
                      <a:pt x="53676" y="0"/>
                      <a:pt x="73051" y="0"/>
                    </a:cubicBezTo>
                    <a:lnTo>
                      <a:pt x="840080" y="0"/>
                    </a:lnTo>
                    <a:cubicBezTo>
                      <a:pt x="880424" y="0"/>
                      <a:pt x="913130" y="32706"/>
                      <a:pt x="913130" y="73050"/>
                    </a:cubicBezTo>
                    <a:lnTo>
                      <a:pt x="913130" y="4119033"/>
                    </a:lnTo>
                    <a:close/>
                  </a:path>
                </a:pathLst>
              </a:custGeom>
              <a:solidFill>
                <a:srgbClr val="C395FF"/>
              </a:solidFill>
            </p:spPr>
          </p:sp>
          <p:sp>
            <p:nvSpPr>
              <p:cNvPr id="30" name="Freeform 30"/>
              <p:cNvSpPr/>
              <p:nvPr/>
            </p:nvSpPr>
            <p:spPr>
              <a:xfrm>
                <a:off x="7265035" y="4521341"/>
                <a:ext cx="913130" cy="5765659"/>
              </a:xfrm>
              <a:custGeom>
                <a:avLst/>
                <a:gdLst/>
                <a:ahLst/>
                <a:cxnLst/>
                <a:rect l="l" t="t" r="r" b="b"/>
                <a:pathLst>
                  <a:path w="913130" h="5765659">
                    <a:moveTo>
                      <a:pt x="0" y="5765659"/>
                    </a:moveTo>
                    <a:lnTo>
                      <a:pt x="0" y="73051"/>
                    </a:lnTo>
                    <a:cubicBezTo>
                      <a:pt x="0" y="53676"/>
                      <a:pt x="7696" y="35096"/>
                      <a:pt x="21395" y="21396"/>
                    </a:cubicBezTo>
                    <a:cubicBezTo>
                      <a:pt x="35095" y="7697"/>
                      <a:pt x="53676" y="0"/>
                      <a:pt x="73050" y="0"/>
                    </a:cubicBezTo>
                    <a:lnTo>
                      <a:pt x="840080" y="0"/>
                    </a:lnTo>
                    <a:cubicBezTo>
                      <a:pt x="859454" y="0"/>
                      <a:pt x="878035" y="7697"/>
                      <a:pt x="891735" y="21396"/>
                    </a:cubicBezTo>
                    <a:cubicBezTo>
                      <a:pt x="905434" y="35096"/>
                      <a:pt x="913130" y="53676"/>
                      <a:pt x="913130" y="73051"/>
                    </a:cubicBezTo>
                    <a:lnTo>
                      <a:pt x="913130" y="5765659"/>
                    </a:lnTo>
                    <a:close/>
                  </a:path>
                </a:pathLst>
              </a:custGeom>
              <a:solidFill>
                <a:srgbClr val="C395FF"/>
              </a:solidFill>
            </p:spPr>
          </p:sp>
          <p:sp>
            <p:nvSpPr>
              <p:cNvPr id="31" name="Freeform 31"/>
              <p:cNvSpPr/>
              <p:nvPr/>
            </p:nvSpPr>
            <p:spPr>
              <a:xfrm>
                <a:off x="9373870" y="2051627"/>
                <a:ext cx="913130" cy="8235373"/>
              </a:xfrm>
              <a:custGeom>
                <a:avLst/>
                <a:gdLst/>
                <a:ahLst/>
                <a:cxnLst/>
                <a:rect l="l" t="t" r="r" b="b"/>
                <a:pathLst>
                  <a:path w="913130" h="8235373">
                    <a:moveTo>
                      <a:pt x="0" y="8235373"/>
                    </a:moveTo>
                    <a:lnTo>
                      <a:pt x="0" y="73051"/>
                    </a:lnTo>
                    <a:cubicBezTo>
                      <a:pt x="0" y="53676"/>
                      <a:pt x="7696" y="35096"/>
                      <a:pt x="21396" y="21396"/>
                    </a:cubicBezTo>
                    <a:cubicBezTo>
                      <a:pt x="35095" y="7697"/>
                      <a:pt x="53676" y="0"/>
                      <a:pt x="73050" y="0"/>
                    </a:cubicBezTo>
                    <a:lnTo>
                      <a:pt x="840079" y="0"/>
                    </a:lnTo>
                    <a:cubicBezTo>
                      <a:pt x="859453" y="0"/>
                      <a:pt x="878034" y="7697"/>
                      <a:pt x="891734" y="21396"/>
                    </a:cubicBezTo>
                    <a:cubicBezTo>
                      <a:pt x="905434" y="35096"/>
                      <a:pt x="913130" y="53676"/>
                      <a:pt x="913130" y="73051"/>
                    </a:cubicBezTo>
                    <a:lnTo>
                      <a:pt x="913130" y="8235373"/>
                    </a:lnTo>
                    <a:close/>
                  </a:path>
                </a:pathLst>
              </a:custGeom>
              <a:solidFill>
                <a:srgbClr val="C395FF"/>
              </a:solidFill>
            </p:spPr>
          </p:sp>
        </p:grpSp>
      </p:grpSp>
      <p:grpSp>
        <p:nvGrpSpPr>
          <p:cNvPr id="32" name="Group 32"/>
          <p:cNvGrpSpPr/>
          <p:nvPr/>
        </p:nvGrpSpPr>
        <p:grpSpPr>
          <a:xfrm>
            <a:off x="6994946" y="4908191"/>
            <a:ext cx="4295488" cy="4350109"/>
            <a:chOff x="0" y="0"/>
            <a:chExt cx="5727317" cy="5800146"/>
          </a:xfrm>
        </p:grpSpPr>
        <p:sp>
          <p:nvSpPr>
            <p:cNvPr id="33" name="TextBox 33"/>
            <p:cNvSpPr txBox="1"/>
            <p:nvPr/>
          </p:nvSpPr>
          <p:spPr>
            <a:xfrm>
              <a:off x="585123"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1</a:t>
              </a:r>
            </a:p>
          </p:txBody>
        </p:sp>
        <p:sp>
          <p:nvSpPr>
            <p:cNvPr id="34" name="TextBox 34"/>
            <p:cNvSpPr txBox="1"/>
            <p:nvPr/>
          </p:nvSpPr>
          <p:spPr>
            <a:xfrm>
              <a:off x="1676594"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2</a:t>
              </a:r>
            </a:p>
          </p:txBody>
        </p:sp>
        <p:sp>
          <p:nvSpPr>
            <p:cNvPr id="35" name="TextBox 35"/>
            <p:cNvSpPr txBox="1"/>
            <p:nvPr/>
          </p:nvSpPr>
          <p:spPr>
            <a:xfrm>
              <a:off x="2768066"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3</a:t>
              </a:r>
            </a:p>
          </p:txBody>
        </p:sp>
        <p:sp>
          <p:nvSpPr>
            <p:cNvPr id="36" name="TextBox 36"/>
            <p:cNvSpPr txBox="1"/>
            <p:nvPr/>
          </p:nvSpPr>
          <p:spPr>
            <a:xfrm>
              <a:off x="3859537"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4</a:t>
              </a:r>
            </a:p>
          </p:txBody>
        </p:sp>
        <p:sp>
          <p:nvSpPr>
            <p:cNvPr id="37" name="TextBox 37"/>
            <p:cNvSpPr txBox="1"/>
            <p:nvPr/>
          </p:nvSpPr>
          <p:spPr>
            <a:xfrm>
              <a:off x="4951008"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5</a:t>
              </a:r>
            </a:p>
          </p:txBody>
        </p:sp>
        <p:grpSp>
          <p:nvGrpSpPr>
            <p:cNvPr id="38" name="Group 38"/>
            <p:cNvGrpSpPr>
              <a:grpSpLocks noChangeAspect="1"/>
            </p:cNvGrpSpPr>
            <p:nvPr/>
          </p:nvGrpSpPr>
          <p:grpSpPr>
            <a:xfrm>
              <a:off x="403067" y="123575"/>
              <a:ext cx="5324250" cy="5324250"/>
              <a:chOff x="0" y="0"/>
              <a:chExt cx="10287000" cy="10287000"/>
            </a:xfrm>
          </p:grpSpPr>
          <p:sp>
            <p:nvSpPr>
              <p:cNvPr id="39" name="Freeform 39"/>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40" name="Freeform 40"/>
              <p:cNvSpPr/>
              <p:nvPr/>
            </p:nvSpPr>
            <p:spPr>
              <a:xfrm>
                <a:off x="0" y="25654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41" name="Freeform 41"/>
              <p:cNvSpPr/>
              <p:nvPr/>
            </p:nvSpPr>
            <p:spPr>
              <a:xfrm>
                <a:off x="0" y="51371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42" name="Freeform 42"/>
              <p:cNvSpPr/>
              <p:nvPr/>
            </p:nvSpPr>
            <p:spPr>
              <a:xfrm>
                <a:off x="0" y="770890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43" name="Freeform 43"/>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grpSp>
        <p:sp>
          <p:nvSpPr>
            <p:cNvPr id="44" name="TextBox 44"/>
            <p:cNvSpPr txBox="1"/>
            <p:nvPr/>
          </p:nvSpPr>
          <p:spPr>
            <a:xfrm>
              <a:off x="0" y="-2857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40 </a:t>
              </a:r>
            </a:p>
          </p:txBody>
        </p:sp>
        <p:sp>
          <p:nvSpPr>
            <p:cNvPr id="45" name="TextBox 45"/>
            <p:cNvSpPr txBox="1"/>
            <p:nvPr/>
          </p:nvSpPr>
          <p:spPr>
            <a:xfrm>
              <a:off x="0" y="1302487"/>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30 </a:t>
              </a:r>
            </a:p>
          </p:txBody>
        </p:sp>
        <p:sp>
          <p:nvSpPr>
            <p:cNvPr id="46" name="TextBox 46"/>
            <p:cNvSpPr txBox="1"/>
            <p:nvPr/>
          </p:nvSpPr>
          <p:spPr>
            <a:xfrm>
              <a:off x="0" y="2633550"/>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20 </a:t>
              </a:r>
            </a:p>
          </p:txBody>
        </p:sp>
        <p:sp>
          <p:nvSpPr>
            <p:cNvPr id="47" name="TextBox 47"/>
            <p:cNvSpPr txBox="1"/>
            <p:nvPr/>
          </p:nvSpPr>
          <p:spPr>
            <a:xfrm>
              <a:off x="0" y="3964612"/>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10 </a:t>
              </a:r>
            </a:p>
          </p:txBody>
        </p:sp>
        <p:sp>
          <p:nvSpPr>
            <p:cNvPr id="48" name="TextBox 48"/>
            <p:cNvSpPr txBox="1"/>
            <p:nvPr/>
          </p:nvSpPr>
          <p:spPr>
            <a:xfrm>
              <a:off x="122014" y="5295675"/>
              <a:ext cx="175883"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0 </a:t>
              </a:r>
            </a:p>
          </p:txBody>
        </p:sp>
        <p:grpSp>
          <p:nvGrpSpPr>
            <p:cNvPr id="49" name="Group 49"/>
            <p:cNvGrpSpPr>
              <a:grpSpLocks noChangeAspect="1"/>
            </p:cNvGrpSpPr>
            <p:nvPr/>
          </p:nvGrpSpPr>
          <p:grpSpPr>
            <a:xfrm>
              <a:off x="403067" y="386501"/>
              <a:ext cx="5324250" cy="5061324"/>
              <a:chOff x="0" y="508000"/>
              <a:chExt cx="10287000" cy="9779000"/>
            </a:xfrm>
          </p:grpSpPr>
          <p:sp>
            <p:nvSpPr>
              <p:cNvPr id="50" name="Freeform 50"/>
              <p:cNvSpPr/>
              <p:nvPr/>
            </p:nvSpPr>
            <p:spPr>
              <a:xfrm>
                <a:off x="0" y="9254672"/>
                <a:ext cx="913130" cy="1032328"/>
              </a:xfrm>
              <a:custGeom>
                <a:avLst/>
                <a:gdLst/>
                <a:ahLst/>
                <a:cxnLst/>
                <a:rect l="l" t="t" r="r" b="b"/>
                <a:pathLst>
                  <a:path w="913130" h="1032328">
                    <a:moveTo>
                      <a:pt x="0" y="1032328"/>
                    </a:moveTo>
                    <a:lnTo>
                      <a:pt x="0" y="73050"/>
                    </a:lnTo>
                    <a:cubicBezTo>
                      <a:pt x="0" y="53676"/>
                      <a:pt x="7696" y="35095"/>
                      <a:pt x="21396" y="21396"/>
                    </a:cubicBezTo>
                    <a:cubicBezTo>
                      <a:pt x="35096" y="7696"/>
                      <a:pt x="53676" y="0"/>
                      <a:pt x="73050" y="0"/>
                    </a:cubicBezTo>
                    <a:lnTo>
                      <a:pt x="840080" y="0"/>
                    </a:lnTo>
                    <a:cubicBezTo>
                      <a:pt x="859454" y="0"/>
                      <a:pt x="878034" y="7696"/>
                      <a:pt x="891734" y="21396"/>
                    </a:cubicBezTo>
                    <a:cubicBezTo>
                      <a:pt x="905434" y="35095"/>
                      <a:pt x="913130" y="53676"/>
                      <a:pt x="913130" y="73050"/>
                    </a:cubicBezTo>
                    <a:lnTo>
                      <a:pt x="913130" y="1032328"/>
                    </a:lnTo>
                    <a:close/>
                  </a:path>
                </a:pathLst>
              </a:custGeom>
              <a:solidFill>
                <a:srgbClr val="E9DDF8"/>
              </a:solidFill>
            </p:spPr>
          </p:sp>
          <p:sp>
            <p:nvSpPr>
              <p:cNvPr id="51" name="Freeform 51"/>
              <p:cNvSpPr/>
              <p:nvPr/>
            </p:nvSpPr>
            <p:spPr>
              <a:xfrm>
                <a:off x="2108835" y="8225972"/>
                <a:ext cx="913130" cy="2061028"/>
              </a:xfrm>
              <a:custGeom>
                <a:avLst/>
                <a:gdLst/>
                <a:ahLst/>
                <a:cxnLst/>
                <a:rect l="l" t="t" r="r" b="b"/>
                <a:pathLst>
                  <a:path w="913130" h="2061028">
                    <a:moveTo>
                      <a:pt x="0" y="2061028"/>
                    </a:moveTo>
                    <a:lnTo>
                      <a:pt x="0" y="73050"/>
                    </a:lnTo>
                    <a:cubicBezTo>
                      <a:pt x="0" y="53676"/>
                      <a:pt x="7696" y="35095"/>
                      <a:pt x="21396" y="21396"/>
                    </a:cubicBezTo>
                    <a:cubicBezTo>
                      <a:pt x="35096" y="7696"/>
                      <a:pt x="53676" y="0"/>
                      <a:pt x="73050" y="0"/>
                    </a:cubicBezTo>
                    <a:lnTo>
                      <a:pt x="840080" y="0"/>
                    </a:lnTo>
                    <a:cubicBezTo>
                      <a:pt x="859454" y="0"/>
                      <a:pt x="878034" y="7696"/>
                      <a:pt x="891734" y="21396"/>
                    </a:cubicBezTo>
                    <a:cubicBezTo>
                      <a:pt x="905434" y="35095"/>
                      <a:pt x="913130" y="53676"/>
                      <a:pt x="913130" y="73050"/>
                    </a:cubicBezTo>
                    <a:lnTo>
                      <a:pt x="913130" y="2061028"/>
                    </a:lnTo>
                    <a:close/>
                  </a:path>
                </a:pathLst>
              </a:custGeom>
              <a:solidFill>
                <a:srgbClr val="E9DDF8"/>
              </a:solidFill>
            </p:spPr>
          </p:sp>
          <p:sp>
            <p:nvSpPr>
              <p:cNvPr id="52" name="Freeform 52"/>
              <p:cNvSpPr/>
              <p:nvPr/>
            </p:nvSpPr>
            <p:spPr>
              <a:xfrm>
                <a:off x="4217670" y="7969417"/>
                <a:ext cx="913130" cy="2317583"/>
              </a:xfrm>
              <a:custGeom>
                <a:avLst/>
                <a:gdLst/>
                <a:ahLst/>
                <a:cxnLst/>
                <a:rect l="l" t="t" r="r" b="b"/>
                <a:pathLst>
                  <a:path w="913130" h="2317583">
                    <a:moveTo>
                      <a:pt x="0" y="2317583"/>
                    </a:moveTo>
                    <a:lnTo>
                      <a:pt x="0" y="73050"/>
                    </a:lnTo>
                    <a:cubicBezTo>
                      <a:pt x="0" y="32706"/>
                      <a:pt x="32706" y="0"/>
                      <a:pt x="73050" y="0"/>
                    </a:cubicBezTo>
                    <a:lnTo>
                      <a:pt x="840079" y="0"/>
                    </a:lnTo>
                    <a:cubicBezTo>
                      <a:pt x="880424" y="0"/>
                      <a:pt x="913130" y="32705"/>
                      <a:pt x="913130" y="73050"/>
                    </a:cubicBezTo>
                    <a:lnTo>
                      <a:pt x="913130" y="2317583"/>
                    </a:lnTo>
                    <a:close/>
                  </a:path>
                </a:pathLst>
              </a:custGeom>
              <a:solidFill>
                <a:srgbClr val="E9DDF8"/>
              </a:solidFill>
            </p:spPr>
          </p:sp>
          <p:sp>
            <p:nvSpPr>
              <p:cNvPr id="53" name="Freeform 53"/>
              <p:cNvSpPr/>
              <p:nvPr/>
            </p:nvSpPr>
            <p:spPr>
              <a:xfrm>
                <a:off x="6326505" y="6167967"/>
                <a:ext cx="913130" cy="4119033"/>
              </a:xfrm>
              <a:custGeom>
                <a:avLst/>
                <a:gdLst/>
                <a:ahLst/>
                <a:cxnLst/>
                <a:rect l="l" t="t" r="r" b="b"/>
                <a:pathLst>
                  <a:path w="913130" h="4119033">
                    <a:moveTo>
                      <a:pt x="0" y="4119033"/>
                    </a:moveTo>
                    <a:lnTo>
                      <a:pt x="0" y="73050"/>
                    </a:lnTo>
                    <a:cubicBezTo>
                      <a:pt x="0" y="53676"/>
                      <a:pt x="7696" y="35095"/>
                      <a:pt x="21396" y="21396"/>
                    </a:cubicBezTo>
                    <a:cubicBezTo>
                      <a:pt x="35095" y="7696"/>
                      <a:pt x="53676" y="0"/>
                      <a:pt x="73051" y="0"/>
                    </a:cubicBezTo>
                    <a:lnTo>
                      <a:pt x="840079" y="0"/>
                    </a:lnTo>
                    <a:cubicBezTo>
                      <a:pt x="859453" y="0"/>
                      <a:pt x="878034" y="7696"/>
                      <a:pt x="891734" y="21396"/>
                    </a:cubicBezTo>
                    <a:cubicBezTo>
                      <a:pt x="905433" y="35095"/>
                      <a:pt x="913130" y="53676"/>
                      <a:pt x="913130" y="73050"/>
                    </a:cubicBezTo>
                    <a:lnTo>
                      <a:pt x="913130" y="4119033"/>
                    </a:lnTo>
                    <a:close/>
                  </a:path>
                </a:pathLst>
              </a:custGeom>
              <a:solidFill>
                <a:srgbClr val="E9DDF8"/>
              </a:solidFill>
            </p:spPr>
          </p:sp>
          <p:sp>
            <p:nvSpPr>
              <p:cNvPr id="54" name="Freeform 54"/>
              <p:cNvSpPr/>
              <p:nvPr/>
            </p:nvSpPr>
            <p:spPr>
              <a:xfrm>
                <a:off x="8435340" y="3081421"/>
                <a:ext cx="913130" cy="7205579"/>
              </a:xfrm>
              <a:custGeom>
                <a:avLst/>
                <a:gdLst/>
                <a:ahLst/>
                <a:cxnLst/>
                <a:rect l="l" t="t" r="r" b="b"/>
                <a:pathLst>
                  <a:path w="913130" h="7205579">
                    <a:moveTo>
                      <a:pt x="0" y="7205579"/>
                    </a:moveTo>
                    <a:lnTo>
                      <a:pt x="0" y="73050"/>
                    </a:lnTo>
                    <a:cubicBezTo>
                      <a:pt x="0" y="53676"/>
                      <a:pt x="7697" y="35096"/>
                      <a:pt x="21397" y="21396"/>
                    </a:cubicBezTo>
                    <a:cubicBezTo>
                      <a:pt x="35096" y="7696"/>
                      <a:pt x="53677" y="0"/>
                      <a:pt x="73051" y="0"/>
                    </a:cubicBezTo>
                    <a:lnTo>
                      <a:pt x="840080" y="0"/>
                    </a:lnTo>
                    <a:cubicBezTo>
                      <a:pt x="880424" y="0"/>
                      <a:pt x="913130" y="32706"/>
                      <a:pt x="913130" y="73050"/>
                    </a:cubicBezTo>
                    <a:lnTo>
                      <a:pt x="913130" y="7205579"/>
                    </a:lnTo>
                    <a:close/>
                  </a:path>
                </a:pathLst>
              </a:custGeom>
              <a:solidFill>
                <a:srgbClr val="E9DDF8"/>
              </a:solidFill>
            </p:spPr>
          </p:sp>
          <p:sp>
            <p:nvSpPr>
              <p:cNvPr id="55" name="Freeform 55"/>
              <p:cNvSpPr/>
              <p:nvPr/>
            </p:nvSpPr>
            <p:spPr>
              <a:xfrm>
                <a:off x="938530" y="8480425"/>
                <a:ext cx="913130" cy="1806575"/>
              </a:xfrm>
              <a:custGeom>
                <a:avLst/>
                <a:gdLst/>
                <a:ahLst/>
                <a:cxnLst/>
                <a:rect l="l" t="t" r="r" b="b"/>
                <a:pathLst>
                  <a:path w="913130" h="1806575">
                    <a:moveTo>
                      <a:pt x="0" y="1806575"/>
                    </a:moveTo>
                    <a:lnTo>
                      <a:pt x="0" y="73051"/>
                    </a:lnTo>
                    <a:cubicBezTo>
                      <a:pt x="0" y="53677"/>
                      <a:pt x="7696" y="35096"/>
                      <a:pt x="21396" y="21396"/>
                    </a:cubicBezTo>
                    <a:cubicBezTo>
                      <a:pt x="35096" y="7696"/>
                      <a:pt x="53676" y="0"/>
                      <a:pt x="73050" y="0"/>
                    </a:cubicBezTo>
                    <a:lnTo>
                      <a:pt x="840080" y="0"/>
                    </a:lnTo>
                    <a:cubicBezTo>
                      <a:pt x="859454" y="0"/>
                      <a:pt x="878035" y="7696"/>
                      <a:pt x="891734" y="21396"/>
                    </a:cubicBezTo>
                    <a:cubicBezTo>
                      <a:pt x="905434" y="35096"/>
                      <a:pt x="913130" y="53677"/>
                      <a:pt x="913130" y="73051"/>
                    </a:cubicBezTo>
                    <a:lnTo>
                      <a:pt x="913130" y="1806575"/>
                    </a:lnTo>
                    <a:close/>
                  </a:path>
                </a:pathLst>
              </a:custGeom>
              <a:solidFill>
                <a:srgbClr val="C395FF"/>
              </a:solidFill>
            </p:spPr>
          </p:sp>
          <p:sp>
            <p:nvSpPr>
              <p:cNvPr id="56" name="Freeform 56"/>
              <p:cNvSpPr/>
              <p:nvPr/>
            </p:nvSpPr>
            <p:spPr>
              <a:xfrm>
                <a:off x="3047365" y="6680200"/>
                <a:ext cx="913130" cy="3606800"/>
              </a:xfrm>
              <a:custGeom>
                <a:avLst/>
                <a:gdLst/>
                <a:ahLst/>
                <a:cxnLst/>
                <a:rect l="l" t="t" r="r" b="b"/>
                <a:pathLst>
                  <a:path w="913130" h="3606800">
                    <a:moveTo>
                      <a:pt x="0" y="3606800"/>
                    </a:moveTo>
                    <a:lnTo>
                      <a:pt x="0" y="73051"/>
                    </a:lnTo>
                    <a:cubicBezTo>
                      <a:pt x="0" y="53677"/>
                      <a:pt x="7696" y="35096"/>
                      <a:pt x="21396" y="21396"/>
                    </a:cubicBezTo>
                    <a:cubicBezTo>
                      <a:pt x="35095" y="7696"/>
                      <a:pt x="53676" y="0"/>
                      <a:pt x="73050" y="0"/>
                    </a:cubicBezTo>
                    <a:lnTo>
                      <a:pt x="840079" y="0"/>
                    </a:lnTo>
                    <a:cubicBezTo>
                      <a:pt x="859454" y="0"/>
                      <a:pt x="878035" y="7696"/>
                      <a:pt x="891734" y="21396"/>
                    </a:cubicBezTo>
                    <a:cubicBezTo>
                      <a:pt x="905434" y="35096"/>
                      <a:pt x="913130" y="53677"/>
                      <a:pt x="913130" y="73051"/>
                    </a:cubicBezTo>
                    <a:lnTo>
                      <a:pt x="913130" y="3606800"/>
                    </a:lnTo>
                    <a:close/>
                  </a:path>
                </a:pathLst>
              </a:custGeom>
              <a:solidFill>
                <a:srgbClr val="C395FF"/>
              </a:solidFill>
            </p:spPr>
          </p:sp>
          <p:sp>
            <p:nvSpPr>
              <p:cNvPr id="57" name="Freeform 57"/>
              <p:cNvSpPr/>
              <p:nvPr/>
            </p:nvSpPr>
            <p:spPr>
              <a:xfrm>
                <a:off x="5156200" y="5394325"/>
                <a:ext cx="913130" cy="4892675"/>
              </a:xfrm>
              <a:custGeom>
                <a:avLst/>
                <a:gdLst/>
                <a:ahLst/>
                <a:cxnLst/>
                <a:rect l="l" t="t" r="r" b="b"/>
                <a:pathLst>
                  <a:path w="913130" h="4892675">
                    <a:moveTo>
                      <a:pt x="0" y="4892675"/>
                    </a:moveTo>
                    <a:lnTo>
                      <a:pt x="0" y="73051"/>
                    </a:lnTo>
                    <a:cubicBezTo>
                      <a:pt x="0" y="53676"/>
                      <a:pt x="7696" y="35096"/>
                      <a:pt x="21396" y="21396"/>
                    </a:cubicBezTo>
                    <a:cubicBezTo>
                      <a:pt x="35096" y="7696"/>
                      <a:pt x="53676" y="0"/>
                      <a:pt x="73051" y="0"/>
                    </a:cubicBezTo>
                    <a:lnTo>
                      <a:pt x="840080" y="0"/>
                    </a:lnTo>
                    <a:cubicBezTo>
                      <a:pt x="880424" y="0"/>
                      <a:pt x="913130" y="32706"/>
                      <a:pt x="913130" y="73051"/>
                    </a:cubicBezTo>
                    <a:lnTo>
                      <a:pt x="913130" y="4892675"/>
                    </a:lnTo>
                    <a:close/>
                  </a:path>
                </a:pathLst>
              </a:custGeom>
              <a:solidFill>
                <a:srgbClr val="C395FF"/>
              </a:solidFill>
            </p:spPr>
          </p:sp>
          <p:sp>
            <p:nvSpPr>
              <p:cNvPr id="58" name="Freeform 58"/>
              <p:cNvSpPr/>
              <p:nvPr/>
            </p:nvSpPr>
            <p:spPr>
              <a:xfrm>
                <a:off x="7265035" y="4108450"/>
                <a:ext cx="913130" cy="6178550"/>
              </a:xfrm>
              <a:custGeom>
                <a:avLst/>
                <a:gdLst/>
                <a:ahLst/>
                <a:cxnLst/>
                <a:rect l="l" t="t" r="r" b="b"/>
                <a:pathLst>
                  <a:path w="913130" h="6178550">
                    <a:moveTo>
                      <a:pt x="0" y="6178550"/>
                    </a:moveTo>
                    <a:lnTo>
                      <a:pt x="0" y="73051"/>
                    </a:lnTo>
                    <a:cubicBezTo>
                      <a:pt x="0" y="53676"/>
                      <a:pt x="7696" y="35096"/>
                      <a:pt x="21395" y="21396"/>
                    </a:cubicBezTo>
                    <a:cubicBezTo>
                      <a:pt x="35095" y="7696"/>
                      <a:pt x="53676" y="0"/>
                      <a:pt x="73050" y="0"/>
                    </a:cubicBezTo>
                    <a:lnTo>
                      <a:pt x="840080" y="0"/>
                    </a:lnTo>
                    <a:cubicBezTo>
                      <a:pt x="859454" y="0"/>
                      <a:pt x="878035" y="7696"/>
                      <a:pt x="891735" y="21396"/>
                    </a:cubicBezTo>
                    <a:cubicBezTo>
                      <a:pt x="905434" y="35096"/>
                      <a:pt x="913130" y="53676"/>
                      <a:pt x="913130" y="73051"/>
                    </a:cubicBezTo>
                    <a:lnTo>
                      <a:pt x="913130" y="6178550"/>
                    </a:lnTo>
                    <a:close/>
                  </a:path>
                </a:pathLst>
              </a:custGeom>
              <a:solidFill>
                <a:srgbClr val="C395FF"/>
              </a:solidFill>
            </p:spPr>
          </p:sp>
          <p:sp>
            <p:nvSpPr>
              <p:cNvPr id="59" name="Freeform 59"/>
              <p:cNvSpPr/>
              <p:nvPr/>
            </p:nvSpPr>
            <p:spPr>
              <a:xfrm>
                <a:off x="9373870" y="508000"/>
                <a:ext cx="913130" cy="9779000"/>
              </a:xfrm>
              <a:custGeom>
                <a:avLst/>
                <a:gdLst/>
                <a:ahLst/>
                <a:cxnLst/>
                <a:rect l="l" t="t" r="r" b="b"/>
                <a:pathLst>
                  <a:path w="913130" h="9779000">
                    <a:moveTo>
                      <a:pt x="0" y="9779000"/>
                    </a:moveTo>
                    <a:lnTo>
                      <a:pt x="0" y="73050"/>
                    </a:lnTo>
                    <a:cubicBezTo>
                      <a:pt x="0" y="53676"/>
                      <a:pt x="7696" y="35095"/>
                      <a:pt x="21396" y="21396"/>
                    </a:cubicBezTo>
                    <a:cubicBezTo>
                      <a:pt x="35095" y="7696"/>
                      <a:pt x="53676" y="0"/>
                      <a:pt x="73050" y="0"/>
                    </a:cubicBezTo>
                    <a:lnTo>
                      <a:pt x="840079" y="0"/>
                    </a:lnTo>
                    <a:cubicBezTo>
                      <a:pt x="859453" y="0"/>
                      <a:pt x="878034" y="7696"/>
                      <a:pt x="891734" y="21396"/>
                    </a:cubicBezTo>
                    <a:cubicBezTo>
                      <a:pt x="905434" y="35095"/>
                      <a:pt x="913130" y="53676"/>
                      <a:pt x="913130" y="73050"/>
                    </a:cubicBezTo>
                    <a:lnTo>
                      <a:pt x="913130" y="9779000"/>
                    </a:lnTo>
                    <a:close/>
                  </a:path>
                </a:pathLst>
              </a:custGeom>
              <a:solidFill>
                <a:srgbClr val="C395FF"/>
              </a:solidFill>
            </p:spPr>
          </p:sp>
        </p:grpSp>
      </p:grpSp>
      <p:grpSp>
        <p:nvGrpSpPr>
          <p:cNvPr id="60" name="Group 60"/>
          <p:cNvGrpSpPr/>
          <p:nvPr/>
        </p:nvGrpSpPr>
        <p:grpSpPr>
          <a:xfrm>
            <a:off x="12963812" y="4908191"/>
            <a:ext cx="4295488" cy="4350109"/>
            <a:chOff x="0" y="0"/>
            <a:chExt cx="5727317" cy="5800146"/>
          </a:xfrm>
        </p:grpSpPr>
        <p:sp>
          <p:nvSpPr>
            <p:cNvPr id="61" name="TextBox 61"/>
            <p:cNvSpPr txBox="1"/>
            <p:nvPr/>
          </p:nvSpPr>
          <p:spPr>
            <a:xfrm>
              <a:off x="585123"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1</a:t>
              </a:r>
            </a:p>
          </p:txBody>
        </p:sp>
        <p:sp>
          <p:nvSpPr>
            <p:cNvPr id="62" name="TextBox 62"/>
            <p:cNvSpPr txBox="1"/>
            <p:nvPr/>
          </p:nvSpPr>
          <p:spPr>
            <a:xfrm>
              <a:off x="1676594"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2</a:t>
              </a:r>
            </a:p>
          </p:txBody>
        </p:sp>
        <p:sp>
          <p:nvSpPr>
            <p:cNvPr id="63" name="TextBox 63"/>
            <p:cNvSpPr txBox="1"/>
            <p:nvPr/>
          </p:nvSpPr>
          <p:spPr>
            <a:xfrm>
              <a:off x="2768066"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3</a:t>
              </a:r>
            </a:p>
          </p:txBody>
        </p:sp>
        <p:sp>
          <p:nvSpPr>
            <p:cNvPr id="64" name="TextBox 64"/>
            <p:cNvSpPr txBox="1"/>
            <p:nvPr/>
          </p:nvSpPr>
          <p:spPr>
            <a:xfrm>
              <a:off x="3859537"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4</a:t>
              </a:r>
            </a:p>
          </p:txBody>
        </p:sp>
        <p:sp>
          <p:nvSpPr>
            <p:cNvPr id="65" name="TextBox 65"/>
            <p:cNvSpPr txBox="1"/>
            <p:nvPr/>
          </p:nvSpPr>
          <p:spPr>
            <a:xfrm>
              <a:off x="4951008" y="5524420"/>
              <a:ext cx="594254" cy="275725"/>
            </a:xfrm>
            <a:prstGeom prst="rect">
              <a:avLst/>
            </a:prstGeom>
          </p:spPr>
          <p:txBody>
            <a:bodyPr lIns="0" tIns="0" rIns="0" bIns="0" rtlCol="0" anchor="t">
              <a:spAutoFit/>
            </a:bodyPr>
            <a:lstStyle/>
            <a:p>
              <a:pPr marL="0" lvl="0" indent="0" algn="ctr">
                <a:lnSpc>
                  <a:spcPts val="1739"/>
                </a:lnSpc>
                <a:spcBef>
                  <a:spcPct val="0"/>
                </a:spcBef>
              </a:pPr>
              <a:r>
                <a:rPr lang="en-US" sz="1242" u="none">
                  <a:solidFill>
                    <a:srgbClr val="000000"/>
                  </a:solidFill>
                  <a:latin typeface="Lato"/>
                </a:rPr>
                <a:t>Item 5</a:t>
              </a:r>
            </a:p>
          </p:txBody>
        </p:sp>
        <p:grpSp>
          <p:nvGrpSpPr>
            <p:cNvPr id="66" name="Group 66"/>
            <p:cNvGrpSpPr>
              <a:grpSpLocks noChangeAspect="1"/>
            </p:cNvGrpSpPr>
            <p:nvPr/>
          </p:nvGrpSpPr>
          <p:grpSpPr>
            <a:xfrm>
              <a:off x="403067" y="123575"/>
              <a:ext cx="5324250" cy="5324250"/>
              <a:chOff x="0" y="0"/>
              <a:chExt cx="10287000" cy="10287000"/>
            </a:xfrm>
          </p:grpSpPr>
          <p:sp>
            <p:nvSpPr>
              <p:cNvPr id="67" name="Freeform 67"/>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68" name="Freeform 68"/>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69" name="Freeform 69"/>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70" name="Freeform 70"/>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71" name="Freeform 71"/>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72" name="Freeform 72"/>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grpSp>
        <p:sp>
          <p:nvSpPr>
            <p:cNvPr id="73" name="TextBox 73"/>
            <p:cNvSpPr txBox="1"/>
            <p:nvPr/>
          </p:nvSpPr>
          <p:spPr>
            <a:xfrm>
              <a:off x="0" y="-2857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50 </a:t>
              </a:r>
            </a:p>
          </p:txBody>
        </p:sp>
        <p:sp>
          <p:nvSpPr>
            <p:cNvPr id="74" name="TextBox 74"/>
            <p:cNvSpPr txBox="1"/>
            <p:nvPr/>
          </p:nvSpPr>
          <p:spPr>
            <a:xfrm>
              <a:off x="0" y="103627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40 </a:t>
              </a:r>
            </a:p>
          </p:txBody>
        </p:sp>
        <p:sp>
          <p:nvSpPr>
            <p:cNvPr id="75" name="TextBox 75"/>
            <p:cNvSpPr txBox="1"/>
            <p:nvPr/>
          </p:nvSpPr>
          <p:spPr>
            <a:xfrm>
              <a:off x="0" y="210112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30 </a:t>
              </a:r>
            </a:p>
          </p:txBody>
        </p:sp>
        <p:sp>
          <p:nvSpPr>
            <p:cNvPr id="76" name="TextBox 76"/>
            <p:cNvSpPr txBox="1"/>
            <p:nvPr/>
          </p:nvSpPr>
          <p:spPr>
            <a:xfrm>
              <a:off x="0" y="316597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20 </a:t>
              </a:r>
            </a:p>
          </p:txBody>
        </p:sp>
        <p:sp>
          <p:nvSpPr>
            <p:cNvPr id="77" name="TextBox 77"/>
            <p:cNvSpPr txBox="1"/>
            <p:nvPr/>
          </p:nvSpPr>
          <p:spPr>
            <a:xfrm>
              <a:off x="0" y="4230825"/>
              <a:ext cx="297897"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10 </a:t>
              </a:r>
            </a:p>
          </p:txBody>
        </p:sp>
        <p:sp>
          <p:nvSpPr>
            <p:cNvPr id="78" name="TextBox 78"/>
            <p:cNvSpPr txBox="1"/>
            <p:nvPr/>
          </p:nvSpPr>
          <p:spPr>
            <a:xfrm>
              <a:off x="122014" y="5295675"/>
              <a:ext cx="175883" cy="275725"/>
            </a:xfrm>
            <a:prstGeom prst="rect">
              <a:avLst/>
            </a:prstGeom>
          </p:spPr>
          <p:txBody>
            <a:bodyPr lIns="0" tIns="0" rIns="0" bIns="0" rtlCol="0" anchor="t">
              <a:spAutoFit/>
            </a:bodyPr>
            <a:lstStyle/>
            <a:p>
              <a:pPr marL="0" lvl="0" indent="0" algn="r">
                <a:lnSpc>
                  <a:spcPts val="1739"/>
                </a:lnSpc>
                <a:spcBef>
                  <a:spcPct val="0"/>
                </a:spcBef>
              </a:pPr>
              <a:r>
                <a:rPr lang="en-US" sz="1242" u="none">
                  <a:solidFill>
                    <a:srgbClr val="000000"/>
                  </a:solidFill>
                  <a:latin typeface="Lato"/>
                </a:rPr>
                <a:t>0 </a:t>
              </a:r>
            </a:p>
          </p:txBody>
        </p:sp>
        <p:grpSp>
          <p:nvGrpSpPr>
            <p:cNvPr id="79" name="Group 79"/>
            <p:cNvGrpSpPr>
              <a:grpSpLocks noChangeAspect="1"/>
            </p:cNvGrpSpPr>
            <p:nvPr/>
          </p:nvGrpSpPr>
          <p:grpSpPr>
            <a:xfrm>
              <a:off x="403067" y="120289"/>
              <a:ext cx="5324250" cy="5327536"/>
              <a:chOff x="0" y="-6350"/>
              <a:chExt cx="10287000" cy="10293350"/>
            </a:xfrm>
          </p:grpSpPr>
          <p:sp>
            <p:nvSpPr>
              <p:cNvPr id="80" name="Freeform 80"/>
              <p:cNvSpPr/>
              <p:nvPr/>
            </p:nvSpPr>
            <p:spPr>
              <a:xfrm>
                <a:off x="0" y="6578237"/>
                <a:ext cx="913130" cy="3708763"/>
              </a:xfrm>
              <a:custGeom>
                <a:avLst/>
                <a:gdLst/>
                <a:ahLst/>
                <a:cxnLst/>
                <a:rect l="l" t="t" r="r" b="b"/>
                <a:pathLst>
                  <a:path w="913130" h="3708763">
                    <a:moveTo>
                      <a:pt x="0" y="3708763"/>
                    </a:moveTo>
                    <a:lnTo>
                      <a:pt x="0" y="73051"/>
                    </a:lnTo>
                    <a:cubicBezTo>
                      <a:pt x="0" y="53677"/>
                      <a:pt x="7696" y="35096"/>
                      <a:pt x="21396" y="21397"/>
                    </a:cubicBezTo>
                    <a:cubicBezTo>
                      <a:pt x="35096" y="7697"/>
                      <a:pt x="53676" y="0"/>
                      <a:pt x="73050" y="0"/>
                    </a:cubicBezTo>
                    <a:lnTo>
                      <a:pt x="840080" y="0"/>
                    </a:lnTo>
                    <a:cubicBezTo>
                      <a:pt x="859454" y="0"/>
                      <a:pt x="878034" y="7697"/>
                      <a:pt x="891734" y="21397"/>
                    </a:cubicBezTo>
                    <a:cubicBezTo>
                      <a:pt x="905434" y="35096"/>
                      <a:pt x="913130" y="53677"/>
                      <a:pt x="913130" y="73051"/>
                    </a:cubicBezTo>
                    <a:lnTo>
                      <a:pt x="913130" y="3708763"/>
                    </a:lnTo>
                    <a:close/>
                  </a:path>
                </a:pathLst>
              </a:custGeom>
              <a:solidFill>
                <a:srgbClr val="E9DDF8"/>
              </a:solidFill>
            </p:spPr>
          </p:sp>
          <p:sp>
            <p:nvSpPr>
              <p:cNvPr id="81" name="Freeform 81"/>
              <p:cNvSpPr/>
              <p:nvPr/>
            </p:nvSpPr>
            <p:spPr>
              <a:xfrm>
                <a:off x="2108835" y="6166427"/>
                <a:ext cx="913130" cy="4120573"/>
              </a:xfrm>
              <a:custGeom>
                <a:avLst/>
                <a:gdLst/>
                <a:ahLst/>
                <a:cxnLst/>
                <a:rect l="l" t="t" r="r" b="b"/>
                <a:pathLst>
                  <a:path w="913130" h="4120573">
                    <a:moveTo>
                      <a:pt x="0" y="4120573"/>
                    </a:moveTo>
                    <a:lnTo>
                      <a:pt x="0" y="73051"/>
                    </a:lnTo>
                    <a:cubicBezTo>
                      <a:pt x="0" y="53677"/>
                      <a:pt x="7696" y="35096"/>
                      <a:pt x="21396" y="21396"/>
                    </a:cubicBezTo>
                    <a:cubicBezTo>
                      <a:pt x="35096" y="7697"/>
                      <a:pt x="53676" y="0"/>
                      <a:pt x="73050" y="0"/>
                    </a:cubicBezTo>
                    <a:lnTo>
                      <a:pt x="840080" y="0"/>
                    </a:lnTo>
                    <a:cubicBezTo>
                      <a:pt x="859454" y="0"/>
                      <a:pt x="878034" y="7697"/>
                      <a:pt x="891734" y="21396"/>
                    </a:cubicBezTo>
                    <a:cubicBezTo>
                      <a:pt x="905434" y="35096"/>
                      <a:pt x="913130" y="53677"/>
                      <a:pt x="913130" y="73051"/>
                    </a:cubicBezTo>
                    <a:lnTo>
                      <a:pt x="913130" y="4120573"/>
                    </a:lnTo>
                    <a:close/>
                  </a:path>
                </a:pathLst>
              </a:custGeom>
              <a:solidFill>
                <a:srgbClr val="E9DDF8"/>
              </a:solidFill>
            </p:spPr>
          </p:sp>
          <p:sp>
            <p:nvSpPr>
              <p:cNvPr id="82" name="Freeform 82"/>
              <p:cNvSpPr/>
              <p:nvPr/>
            </p:nvSpPr>
            <p:spPr>
              <a:xfrm>
                <a:off x="4217670" y="4109787"/>
                <a:ext cx="913130" cy="6177213"/>
              </a:xfrm>
              <a:custGeom>
                <a:avLst/>
                <a:gdLst/>
                <a:ahLst/>
                <a:cxnLst/>
                <a:rect l="l" t="t" r="r" b="b"/>
                <a:pathLst>
                  <a:path w="913130" h="6177213">
                    <a:moveTo>
                      <a:pt x="0" y="6177213"/>
                    </a:moveTo>
                    <a:lnTo>
                      <a:pt x="0" y="73050"/>
                    </a:lnTo>
                    <a:cubicBezTo>
                      <a:pt x="0" y="32706"/>
                      <a:pt x="32706" y="0"/>
                      <a:pt x="73050" y="0"/>
                    </a:cubicBezTo>
                    <a:lnTo>
                      <a:pt x="840079" y="0"/>
                    </a:lnTo>
                    <a:cubicBezTo>
                      <a:pt x="859454" y="0"/>
                      <a:pt x="878034" y="7696"/>
                      <a:pt x="891734" y="21396"/>
                    </a:cubicBezTo>
                    <a:cubicBezTo>
                      <a:pt x="905434" y="35095"/>
                      <a:pt x="913130" y="53676"/>
                      <a:pt x="913130" y="73050"/>
                    </a:cubicBezTo>
                    <a:lnTo>
                      <a:pt x="913130" y="6177213"/>
                    </a:lnTo>
                    <a:close/>
                  </a:path>
                </a:pathLst>
              </a:custGeom>
              <a:solidFill>
                <a:srgbClr val="E9DDF8"/>
              </a:solidFill>
            </p:spPr>
          </p:sp>
          <p:sp>
            <p:nvSpPr>
              <p:cNvPr id="83" name="Freeform 83"/>
              <p:cNvSpPr/>
              <p:nvPr/>
            </p:nvSpPr>
            <p:spPr>
              <a:xfrm>
                <a:off x="6326505" y="1434492"/>
                <a:ext cx="913130" cy="8852508"/>
              </a:xfrm>
              <a:custGeom>
                <a:avLst/>
                <a:gdLst/>
                <a:ahLst/>
                <a:cxnLst/>
                <a:rect l="l" t="t" r="r" b="b"/>
                <a:pathLst>
                  <a:path w="913130" h="8852508">
                    <a:moveTo>
                      <a:pt x="0" y="8852508"/>
                    </a:moveTo>
                    <a:lnTo>
                      <a:pt x="0" y="73050"/>
                    </a:lnTo>
                    <a:cubicBezTo>
                      <a:pt x="0" y="53676"/>
                      <a:pt x="7696" y="35095"/>
                      <a:pt x="21396" y="21395"/>
                    </a:cubicBezTo>
                    <a:cubicBezTo>
                      <a:pt x="35095" y="7696"/>
                      <a:pt x="53676" y="0"/>
                      <a:pt x="73051" y="0"/>
                    </a:cubicBezTo>
                    <a:lnTo>
                      <a:pt x="840079" y="0"/>
                    </a:lnTo>
                    <a:cubicBezTo>
                      <a:pt x="859453" y="0"/>
                      <a:pt x="878034" y="7696"/>
                      <a:pt x="891733" y="21395"/>
                    </a:cubicBezTo>
                    <a:cubicBezTo>
                      <a:pt x="905433" y="35095"/>
                      <a:pt x="913130" y="53676"/>
                      <a:pt x="913130" y="73050"/>
                    </a:cubicBezTo>
                    <a:lnTo>
                      <a:pt x="913130" y="8852508"/>
                    </a:lnTo>
                    <a:close/>
                  </a:path>
                </a:pathLst>
              </a:custGeom>
              <a:solidFill>
                <a:srgbClr val="E9DDF8"/>
              </a:solidFill>
            </p:spPr>
          </p:sp>
          <p:sp>
            <p:nvSpPr>
              <p:cNvPr id="84" name="Freeform 84"/>
              <p:cNvSpPr/>
              <p:nvPr/>
            </p:nvSpPr>
            <p:spPr>
              <a:xfrm>
                <a:off x="8435340" y="1228852"/>
                <a:ext cx="913130" cy="9058148"/>
              </a:xfrm>
              <a:custGeom>
                <a:avLst/>
                <a:gdLst/>
                <a:ahLst/>
                <a:cxnLst/>
                <a:rect l="l" t="t" r="r" b="b"/>
                <a:pathLst>
                  <a:path w="913130" h="9058148">
                    <a:moveTo>
                      <a:pt x="0" y="9058148"/>
                    </a:moveTo>
                    <a:lnTo>
                      <a:pt x="0" y="73050"/>
                    </a:lnTo>
                    <a:cubicBezTo>
                      <a:pt x="0" y="53676"/>
                      <a:pt x="7697" y="35096"/>
                      <a:pt x="21397" y="21396"/>
                    </a:cubicBezTo>
                    <a:cubicBezTo>
                      <a:pt x="35096" y="7696"/>
                      <a:pt x="53677" y="0"/>
                      <a:pt x="73051" y="0"/>
                    </a:cubicBezTo>
                    <a:lnTo>
                      <a:pt x="840080" y="0"/>
                    </a:lnTo>
                    <a:cubicBezTo>
                      <a:pt x="880424" y="0"/>
                      <a:pt x="913130" y="32706"/>
                      <a:pt x="913130" y="73050"/>
                    </a:cubicBezTo>
                    <a:lnTo>
                      <a:pt x="913130" y="9058148"/>
                    </a:lnTo>
                    <a:close/>
                  </a:path>
                </a:pathLst>
              </a:custGeom>
              <a:solidFill>
                <a:srgbClr val="E9DDF8"/>
              </a:solidFill>
            </p:spPr>
          </p:sp>
          <p:sp>
            <p:nvSpPr>
              <p:cNvPr id="85" name="Freeform 85"/>
              <p:cNvSpPr/>
              <p:nvPr/>
            </p:nvSpPr>
            <p:spPr>
              <a:xfrm>
                <a:off x="938530" y="5960110"/>
                <a:ext cx="913130" cy="4326890"/>
              </a:xfrm>
              <a:custGeom>
                <a:avLst/>
                <a:gdLst/>
                <a:ahLst/>
                <a:cxnLst/>
                <a:rect l="l" t="t" r="r" b="b"/>
                <a:pathLst>
                  <a:path w="913130" h="4326890">
                    <a:moveTo>
                      <a:pt x="0" y="4326890"/>
                    </a:moveTo>
                    <a:lnTo>
                      <a:pt x="0" y="73050"/>
                    </a:lnTo>
                    <a:cubicBezTo>
                      <a:pt x="0" y="53676"/>
                      <a:pt x="7696" y="35095"/>
                      <a:pt x="21396" y="21396"/>
                    </a:cubicBezTo>
                    <a:cubicBezTo>
                      <a:pt x="35096" y="7696"/>
                      <a:pt x="53676" y="0"/>
                      <a:pt x="73050" y="0"/>
                    </a:cubicBezTo>
                    <a:lnTo>
                      <a:pt x="840080" y="0"/>
                    </a:lnTo>
                    <a:cubicBezTo>
                      <a:pt x="859454" y="0"/>
                      <a:pt x="878035" y="7696"/>
                      <a:pt x="891734" y="21396"/>
                    </a:cubicBezTo>
                    <a:cubicBezTo>
                      <a:pt x="905434" y="35095"/>
                      <a:pt x="913130" y="53676"/>
                      <a:pt x="913130" y="73050"/>
                    </a:cubicBezTo>
                    <a:lnTo>
                      <a:pt x="913130" y="4326890"/>
                    </a:lnTo>
                    <a:close/>
                  </a:path>
                </a:pathLst>
              </a:custGeom>
              <a:solidFill>
                <a:srgbClr val="C395FF"/>
              </a:solidFill>
            </p:spPr>
          </p:sp>
          <p:sp>
            <p:nvSpPr>
              <p:cNvPr id="86" name="Freeform 86"/>
              <p:cNvSpPr/>
              <p:nvPr/>
            </p:nvSpPr>
            <p:spPr>
              <a:xfrm>
                <a:off x="3047365" y="5754370"/>
                <a:ext cx="913130" cy="4532630"/>
              </a:xfrm>
              <a:custGeom>
                <a:avLst/>
                <a:gdLst/>
                <a:ahLst/>
                <a:cxnLst/>
                <a:rect l="l" t="t" r="r" b="b"/>
                <a:pathLst>
                  <a:path w="913130" h="4532630">
                    <a:moveTo>
                      <a:pt x="0" y="4532630"/>
                    </a:moveTo>
                    <a:lnTo>
                      <a:pt x="0" y="73050"/>
                    </a:lnTo>
                    <a:cubicBezTo>
                      <a:pt x="0" y="32706"/>
                      <a:pt x="32706" y="0"/>
                      <a:pt x="73050" y="0"/>
                    </a:cubicBezTo>
                    <a:lnTo>
                      <a:pt x="840079" y="0"/>
                    </a:lnTo>
                    <a:cubicBezTo>
                      <a:pt x="880424" y="0"/>
                      <a:pt x="913130" y="32706"/>
                      <a:pt x="913130" y="73050"/>
                    </a:cubicBezTo>
                    <a:lnTo>
                      <a:pt x="913130" y="4532630"/>
                    </a:lnTo>
                    <a:close/>
                  </a:path>
                </a:pathLst>
              </a:custGeom>
              <a:solidFill>
                <a:srgbClr val="C395FF"/>
              </a:solidFill>
            </p:spPr>
          </p:sp>
          <p:sp>
            <p:nvSpPr>
              <p:cNvPr id="87" name="Freeform 87"/>
              <p:cNvSpPr/>
              <p:nvPr/>
            </p:nvSpPr>
            <p:spPr>
              <a:xfrm>
                <a:off x="5156200" y="2462530"/>
                <a:ext cx="913130" cy="7824470"/>
              </a:xfrm>
              <a:custGeom>
                <a:avLst/>
                <a:gdLst/>
                <a:ahLst/>
                <a:cxnLst/>
                <a:rect l="l" t="t" r="r" b="b"/>
                <a:pathLst>
                  <a:path w="913130" h="7824470">
                    <a:moveTo>
                      <a:pt x="0" y="7824470"/>
                    </a:moveTo>
                    <a:lnTo>
                      <a:pt x="0" y="73050"/>
                    </a:lnTo>
                    <a:cubicBezTo>
                      <a:pt x="0" y="53676"/>
                      <a:pt x="7696" y="35095"/>
                      <a:pt x="21396" y="21396"/>
                    </a:cubicBezTo>
                    <a:cubicBezTo>
                      <a:pt x="35096" y="7696"/>
                      <a:pt x="53677" y="0"/>
                      <a:pt x="73051" y="0"/>
                    </a:cubicBezTo>
                    <a:lnTo>
                      <a:pt x="840080" y="0"/>
                    </a:lnTo>
                    <a:cubicBezTo>
                      <a:pt x="880424" y="0"/>
                      <a:pt x="913130" y="32706"/>
                      <a:pt x="913130" y="73050"/>
                    </a:cubicBezTo>
                    <a:lnTo>
                      <a:pt x="913130" y="7824470"/>
                    </a:lnTo>
                    <a:close/>
                  </a:path>
                </a:pathLst>
              </a:custGeom>
              <a:solidFill>
                <a:srgbClr val="C395FF"/>
              </a:solidFill>
            </p:spPr>
          </p:sp>
          <p:sp>
            <p:nvSpPr>
              <p:cNvPr id="88" name="Freeform 88"/>
              <p:cNvSpPr/>
              <p:nvPr/>
            </p:nvSpPr>
            <p:spPr>
              <a:xfrm>
                <a:off x="7265035" y="405130"/>
                <a:ext cx="913130" cy="9881870"/>
              </a:xfrm>
              <a:custGeom>
                <a:avLst/>
                <a:gdLst/>
                <a:ahLst/>
                <a:cxnLst/>
                <a:rect l="l" t="t" r="r" b="b"/>
                <a:pathLst>
                  <a:path w="913130" h="9881870">
                    <a:moveTo>
                      <a:pt x="0" y="9881870"/>
                    </a:moveTo>
                    <a:lnTo>
                      <a:pt x="0" y="73050"/>
                    </a:lnTo>
                    <a:cubicBezTo>
                      <a:pt x="0" y="53676"/>
                      <a:pt x="7696" y="35096"/>
                      <a:pt x="21396" y="21396"/>
                    </a:cubicBezTo>
                    <a:cubicBezTo>
                      <a:pt x="35095" y="7696"/>
                      <a:pt x="53676" y="0"/>
                      <a:pt x="73050" y="0"/>
                    </a:cubicBezTo>
                    <a:lnTo>
                      <a:pt x="840080" y="0"/>
                    </a:lnTo>
                    <a:cubicBezTo>
                      <a:pt x="859454" y="0"/>
                      <a:pt x="878035" y="7696"/>
                      <a:pt x="891734" y="21396"/>
                    </a:cubicBezTo>
                    <a:cubicBezTo>
                      <a:pt x="905434" y="35096"/>
                      <a:pt x="913130" y="53676"/>
                      <a:pt x="913130" y="73050"/>
                    </a:cubicBezTo>
                    <a:lnTo>
                      <a:pt x="913130" y="9881870"/>
                    </a:lnTo>
                    <a:close/>
                  </a:path>
                </a:pathLst>
              </a:custGeom>
              <a:solidFill>
                <a:srgbClr val="C395FF"/>
              </a:solidFill>
            </p:spPr>
          </p:sp>
          <p:sp>
            <p:nvSpPr>
              <p:cNvPr id="89" name="Freeform 89"/>
              <p:cNvSpPr/>
              <p:nvPr/>
            </p:nvSpPr>
            <p:spPr>
              <a:xfrm>
                <a:off x="9373870" y="-6350"/>
                <a:ext cx="913130" cy="10293350"/>
              </a:xfrm>
              <a:custGeom>
                <a:avLst/>
                <a:gdLst/>
                <a:ahLst/>
                <a:cxnLst/>
                <a:rect l="l" t="t" r="r" b="b"/>
                <a:pathLst>
                  <a:path w="913130" h="10293350">
                    <a:moveTo>
                      <a:pt x="0" y="10293350"/>
                    </a:moveTo>
                    <a:lnTo>
                      <a:pt x="0" y="73050"/>
                    </a:lnTo>
                    <a:cubicBezTo>
                      <a:pt x="0" y="53676"/>
                      <a:pt x="7696" y="35096"/>
                      <a:pt x="21396" y="21396"/>
                    </a:cubicBezTo>
                    <a:cubicBezTo>
                      <a:pt x="35095" y="7696"/>
                      <a:pt x="53676" y="0"/>
                      <a:pt x="73050" y="0"/>
                    </a:cubicBezTo>
                    <a:lnTo>
                      <a:pt x="840079" y="0"/>
                    </a:lnTo>
                    <a:cubicBezTo>
                      <a:pt x="859453" y="0"/>
                      <a:pt x="878034" y="7696"/>
                      <a:pt x="891734" y="21396"/>
                    </a:cubicBezTo>
                    <a:cubicBezTo>
                      <a:pt x="905434" y="35096"/>
                      <a:pt x="913130" y="53676"/>
                      <a:pt x="913130" y="73050"/>
                    </a:cubicBezTo>
                    <a:lnTo>
                      <a:pt x="913130" y="10293350"/>
                    </a:lnTo>
                    <a:close/>
                  </a:path>
                </a:pathLst>
              </a:custGeom>
              <a:solidFill>
                <a:srgbClr val="C395FF"/>
              </a:solidFill>
            </p:spPr>
          </p:sp>
        </p:grpSp>
      </p:grpSp>
      <p:sp>
        <p:nvSpPr>
          <p:cNvPr id="90" name="TextBox 90"/>
          <p:cNvSpPr txBox="1"/>
          <p:nvPr/>
        </p:nvSpPr>
        <p:spPr>
          <a:xfrm>
            <a:off x="1960011" y="3605459"/>
            <a:ext cx="2427627" cy="40576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EXAMPLE</a:t>
            </a:r>
          </a:p>
        </p:txBody>
      </p:sp>
      <p:sp>
        <p:nvSpPr>
          <p:cNvPr id="91" name="TextBox 91"/>
          <p:cNvSpPr txBox="1"/>
          <p:nvPr/>
        </p:nvSpPr>
        <p:spPr>
          <a:xfrm>
            <a:off x="7930186" y="3605459"/>
            <a:ext cx="2427627" cy="40576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EXAMPLE</a:t>
            </a:r>
          </a:p>
        </p:txBody>
      </p:sp>
      <p:sp>
        <p:nvSpPr>
          <p:cNvPr id="92" name="TextBox 92"/>
          <p:cNvSpPr txBox="1"/>
          <p:nvPr/>
        </p:nvSpPr>
        <p:spPr>
          <a:xfrm>
            <a:off x="13897742" y="3605459"/>
            <a:ext cx="2427627" cy="40576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EXAMPLE</a:t>
            </a:r>
          </a:p>
        </p:txBody>
      </p:sp>
      <p:sp>
        <p:nvSpPr>
          <p:cNvPr id="93" name="TextBox 93"/>
          <p:cNvSpPr txBox="1"/>
          <p:nvPr/>
        </p:nvSpPr>
        <p:spPr>
          <a:xfrm>
            <a:off x="1028700" y="1037189"/>
            <a:ext cx="16230600" cy="1571625"/>
          </a:xfrm>
          <a:prstGeom prst="rect">
            <a:avLst/>
          </a:prstGeom>
        </p:spPr>
        <p:txBody>
          <a:bodyPr lIns="0" tIns="0" rIns="0" bIns="0" rtlCol="0" anchor="t">
            <a:spAutoFit/>
          </a:bodyPr>
          <a:lstStyle/>
          <a:p>
            <a:pPr algn="ctr">
              <a:lnSpc>
                <a:spcPts val="6299"/>
              </a:lnSpc>
            </a:pPr>
            <a:r>
              <a:rPr lang="en-US" sz="4500">
                <a:solidFill>
                  <a:srgbClr val="000000"/>
                </a:solidFill>
                <a:latin typeface="Zilla Slab Light"/>
              </a:rPr>
              <a:t>INFOGRAPHIC slide report</a:t>
            </a:r>
          </a:p>
          <a:p>
            <a:pPr marL="0" lvl="0" indent="0" algn="ctr">
              <a:lnSpc>
                <a:spcPts val="6299"/>
              </a:lnSpc>
              <a:spcBef>
                <a:spcPct val="0"/>
              </a:spcBef>
            </a:pPr>
            <a:endParaRPr lang="en-US" sz="4500">
              <a:solidFill>
                <a:srgbClr val="000000"/>
              </a:solidFill>
              <a:latin typeface="Zilla Slab Light"/>
            </a:endParaRPr>
          </a:p>
        </p:txBody>
      </p:sp>
      <p:sp>
        <p:nvSpPr>
          <p:cNvPr id="94" name="TextBox 94"/>
          <p:cNvSpPr txBox="1"/>
          <p:nvPr/>
        </p:nvSpPr>
        <p:spPr>
          <a:xfrm>
            <a:off x="6275234" y="1876663"/>
            <a:ext cx="5737533" cy="398776"/>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000000"/>
                </a:solidFill>
                <a:latin typeface="Lato"/>
              </a:rPr>
              <a:t>Presentations are communication tools.</a:t>
            </a:r>
          </a:p>
        </p:txBody>
      </p:sp>
      <p:grpSp>
        <p:nvGrpSpPr>
          <p:cNvPr id="100" name="Group 13">
            <a:extLst>
              <a:ext uri="{FF2B5EF4-FFF2-40B4-BE49-F238E27FC236}">
                <a16:creationId xmlns:a16="http://schemas.microsoft.com/office/drawing/2014/main" id="{CAC11D3F-4064-E44D-9D47-4FF7F474473C}"/>
              </a:ext>
            </a:extLst>
          </p:cNvPr>
          <p:cNvGrpSpPr/>
          <p:nvPr/>
        </p:nvGrpSpPr>
        <p:grpSpPr>
          <a:xfrm rot="-5400000">
            <a:off x="-1140408" y="1158455"/>
            <a:ext cx="3025135" cy="744319"/>
            <a:chOff x="0" y="0"/>
            <a:chExt cx="796743" cy="2330283"/>
          </a:xfrm>
        </p:grpSpPr>
        <p:sp>
          <p:nvSpPr>
            <p:cNvPr id="101" name="Freeform 14">
              <a:extLst>
                <a:ext uri="{FF2B5EF4-FFF2-40B4-BE49-F238E27FC236}">
                  <a16:creationId xmlns:a16="http://schemas.microsoft.com/office/drawing/2014/main" id="{5595598E-42AA-A745-8ED7-2A97DB3E0A31}"/>
                </a:ext>
              </a:extLst>
            </p:cNvPr>
            <p:cNvSpPr/>
            <p:nvPr/>
          </p:nvSpPr>
          <p:spPr>
            <a:xfrm>
              <a:off x="0" y="0"/>
              <a:ext cx="796743" cy="2330283"/>
            </a:xfrm>
            <a:custGeom>
              <a:avLst/>
              <a:gdLst/>
              <a:ahLst/>
              <a:cxnLst/>
              <a:rect l="l" t="t" r="r" b="b"/>
              <a:pathLst>
                <a:path w="796743" h="2330283">
                  <a:moveTo>
                    <a:pt x="0" y="0"/>
                  </a:moveTo>
                  <a:lnTo>
                    <a:pt x="796743" y="0"/>
                  </a:lnTo>
                  <a:lnTo>
                    <a:pt x="796743" y="2330283"/>
                  </a:lnTo>
                  <a:lnTo>
                    <a:pt x="0" y="2330283"/>
                  </a:lnTo>
                  <a:close/>
                </a:path>
              </a:pathLst>
            </a:custGeom>
            <a:solidFill>
              <a:srgbClr val="F5EDFF"/>
            </a:solidFill>
          </p:spPr>
        </p:sp>
        <p:sp>
          <p:nvSpPr>
            <p:cNvPr id="102" name="TextBox 15">
              <a:extLst>
                <a:ext uri="{FF2B5EF4-FFF2-40B4-BE49-F238E27FC236}">
                  <a16:creationId xmlns:a16="http://schemas.microsoft.com/office/drawing/2014/main" id="{4000CFF3-347A-D241-B19C-920125C5D5E1}"/>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03" name="AutoShape 16">
            <a:extLst>
              <a:ext uri="{FF2B5EF4-FFF2-40B4-BE49-F238E27FC236}">
                <a16:creationId xmlns:a16="http://schemas.microsoft.com/office/drawing/2014/main" id="{326DA8C5-E996-8540-880F-80A8B34FC45B}"/>
              </a:ext>
            </a:extLst>
          </p:cNvPr>
          <p:cNvSpPr/>
          <p:nvPr/>
        </p:nvSpPr>
        <p:spPr>
          <a:xfrm>
            <a:off x="1" y="1485900"/>
            <a:ext cx="3920734" cy="0"/>
          </a:xfrm>
          <a:prstGeom prst="line">
            <a:avLst/>
          </a:prstGeom>
          <a:ln w="47625" cap="flat">
            <a:solidFill>
              <a:srgbClr val="DCC2FD"/>
            </a:solidFill>
            <a:prstDash val="solid"/>
            <a:headEnd type="none" w="sm" len="sm"/>
            <a:tailEnd type="none" w="sm" len="sm"/>
          </a:ln>
        </p:spPr>
      </p:sp>
      <p:sp>
        <p:nvSpPr>
          <p:cNvPr id="104" name="AutoShape 16">
            <a:extLst>
              <a:ext uri="{FF2B5EF4-FFF2-40B4-BE49-F238E27FC236}">
                <a16:creationId xmlns:a16="http://schemas.microsoft.com/office/drawing/2014/main" id="{FFAA71FD-9D28-CF4E-B820-5A944FFA041A}"/>
              </a:ext>
            </a:extLst>
          </p:cNvPr>
          <p:cNvSpPr/>
          <p:nvPr/>
        </p:nvSpPr>
        <p:spPr>
          <a:xfrm>
            <a:off x="14367266" y="1485900"/>
            <a:ext cx="3920734" cy="0"/>
          </a:xfrm>
          <a:prstGeom prst="line">
            <a:avLst/>
          </a:prstGeom>
          <a:ln w="47625" cap="flat">
            <a:solidFill>
              <a:srgbClr val="DCC2FD"/>
            </a:solidFill>
            <a:prstDash val="solid"/>
            <a:headEnd type="none" w="sm" len="sm"/>
            <a:tailEnd type="none" w="sm" len="sm"/>
          </a:ln>
        </p:spPr>
      </p:sp>
      <p:sp>
        <p:nvSpPr>
          <p:cNvPr id="95" name="Slide Number Placeholder 94">
            <a:extLst>
              <a:ext uri="{FF2B5EF4-FFF2-40B4-BE49-F238E27FC236}">
                <a16:creationId xmlns:a16="http://schemas.microsoft.com/office/drawing/2014/main" id="{8917C0C3-B7B6-4711-9146-E4BDAB006B57}"/>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70996" y="6154262"/>
            <a:ext cx="3230853" cy="581554"/>
            <a:chOff x="0" y="0"/>
            <a:chExt cx="4307804" cy="775405"/>
          </a:xfrm>
        </p:grpSpPr>
        <p:grpSp>
          <p:nvGrpSpPr>
            <p:cNvPr id="3" name="Group 3"/>
            <p:cNvGrpSpPr>
              <a:grpSpLocks noChangeAspect="1"/>
            </p:cNvGrpSpPr>
            <p:nvPr/>
          </p:nvGrpSpPr>
          <p:grpSpPr>
            <a:xfrm>
              <a:off x="0" y="0"/>
              <a:ext cx="4307804" cy="775405"/>
              <a:chOff x="0" y="0"/>
              <a:chExt cx="1270000" cy="228600"/>
            </a:xfrm>
          </p:grpSpPr>
          <p:sp>
            <p:nvSpPr>
              <p:cNvPr id="4" name="Freeform 4"/>
              <p:cNvSpPr/>
              <p:nvPr/>
            </p:nvSpPr>
            <p:spPr>
              <a:xfrm>
                <a:off x="-5645" y="-183"/>
                <a:ext cx="1281290" cy="228966"/>
              </a:xfrm>
              <a:custGeom>
                <a:avLst/>
                <a:gdLst/>
                <a:ahLst/>
                <a:cxnLst/>
                <a:rect l="l" t="t" r="r" b="b"/>
                <a:pathLst>
                  <a:path w="1281290" h="228966">
                    <a:moveTo>
                      <a:pt x="119945" y="183"/>
                    </a:moveTo>
                    <a:lnTo>
                      <a:pt x="1161345" y="183"/>
                    </a:lnTo>
                    <a:cubicBezTo>
                      <a:pt x="1202302" y="0"/>
                      <a:pt x="1240227" y="21745"/>
                      <a:pt x="1260759" y="57185"/>
                    </a:cubicBezTo>
                    <a:cubicBezTo>
                      <a:pt x="1281290" y="92625"/>
                      <a:pt x="1281290" y="136341"/>
                      <a:pt x="1260759" y="171781"/>
                    </a:cubicBezTo>
                    <a:cubicBezTo>
                      <a:pt x="1240227" y="207221"/>
                      <a:pt x="1202302" y="228966"/>
                      <a:pt x="11613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494F56"/>
              </a:solidFill>
            </p:spPr>
          </p:sp>
          <p:sp>
            <p:nvSpPr>
              <p:cNvPr id="5" name="Freeform 5"/>
              <p:cNvSpPr/>
              <p:nvPr/>
            </p:nvSpPr>
            <p:spPr>
              <a:xfrm>
                <a:off x="-5645" y="-183"/>
                <a:ext cx="417690" cy="228966"/>
              </a:xfrm>
              <a:custGeom>
                <a:avLst/>
                <a:gdLst/>
                <a:ahLst/>
                <a:cxnLst/>
                <a:rect l="l" t="t" r="r" b="b"/>
                <a:pathLst>
                  <a:path w="417690" h="228966">
                    <a:moveTo>
                      <a:pt x="119945" y="183"/>
                    </a:moveTo>
                    <a:lnTo>
                      <a:pt x="297745" y="183"/>
                    </a:lnTo>
                    <a:cubicBezTo>
                      <a:pt x="338702" y="0"/>
                      <a:pt x="376627" y="21745"/>
                      <a:pt x="397159" y="57185"/>
                    </a:cubicBezTo>
                    <a:cubicBezTo>
                      <a:pt x="417690" y="92625"/>
                      <a:pt x="417690" y="136341"/>
                      <a:pt x="397159" y="171781"/>
                    </a:cubicBezTo>
                    <a:cubicBezTo>
                      <a:pt x="376627" y="207221"/>
                      <a:pt x="338702" y="228966"/>
                      <a:pt x="2977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DCC2FD"/>
              </a:solidFill>
            </p:spPr>
          </p:sp>
        </p:grpSp>
      </p:grpSp>
      <p:grpSp>
        <p:nvGrpSpPr>
          <p:cNvPr id="6" name="Group 6"/>
          <p:cNvGrpSpPr/>
          <p:nvPr/>
        </p:nvGrpSpPr>
        <p:grpSpPr>
          <a:xfrm>
            <a:off x="12270996" y="8457402"/>
            <a:ext cx="3230853" cy="581554"/>
            <a:chOff x="0" y="0"/>
            <a:chExt cx="4307804" cy="775405"/>
          </a:xfrm>
        </p:grpSpPr>
        <p:grpSp>
          <p:nvGrpSpPr>
            <p:cNvPr id="7" name="Group 7"/>
            <p:cNvGrpSpPr>
              <a:grpSpLocks noChangeAspect="1"/>
            </p:cNvGrpSpPr>
            <p:nvPr/>
          </p:nvGrpSpPr>
          <p:grpSpPr>
            <a:xfrm>
              <a:off x="0" y="0"/>
              <a:ext cx="4307804" cy="775405"/>
              <a:chOff x="0" y="0"/>
              <a:chExt cx="1270000" cy="228600"/>
            </a:xfrm>
          </p:grpSpPr>
          <p:sp>
            <p:nvSpPr>
              <p:cNvPr id="8" name="Freeform 8"/>
              <p:cNvSpPr/>
              <p:nvPr/>
            </p:nvSpPr>
            <p:spPr>
              <a:xfrm>
                <a:off x="-5645" y="-183"/>
                <a:ext cx="1281290" cy="228966"/>
              </a:xfrm>
              <a:custGeom>
                <a:avLst/>
                <a:gdLst/>
                <a:ahLst/>
                <a:cxnLst/>
                <a:rect l="l" t="t" r="r" b="b"/>
                <a:pathLst>
                  <a:path w="1281290" h="228966">
                    <a:moveTo>
                      <a:pt x="119945" y="183"/>
                    </a:moveTo>
                    <a:lnTo>
                      <a:pt x="1161345" y="183"/>
                    </a:lnTo>
                    <a:cubicBezTo>
                      <a:pt x="1202302" y="0"/>
                      <a:pt x="1240227" y="21745"/>
                      <a:pt x="1260759" y="57185"/>
                    </a:cubicBezTo>
                    <a:cubicBezTo>
                      <a:pt x="1281290" y="92625"/>
                      <a:pt x="1281290" y="136341"/>
                      <a:pt x="1260759" y="171781"/>
                    </a:cubicBezTo>
                    <a:cubicBezTo>
                      <a:pt x="1240227" y="207221"/>
                      <a:pt x="1202302" y="228966"/>
                      <a:pt x="11613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494F56"/>
              </a:solidFill>
            </p:spPr>
          </p:sp>
          <p:sp>
            <p:nvSpPr>
              <p:cNvPr id="9" name="Freeform 9"/>
              <p:cNvSpPr/>
              <p:nvPr/>
            </p:nvSpPr>
            <p:spPr>
              <a:xfrm>
                <a:off x="-5645" y="-183"/>
                <a:ext cx="862190" cy="228966"/>
              </a:xfrm>
              <a:custGeom>
                <a:avLst/>
                <a:gdLst/>
                <a:ahLst/>
                <a:cxnLst/>
                <a:rect l="l" t="t" r="r" b="b"/>
                <a:pathLst>
                  <a:path w="862190" h="228966">
                    <a:moveTo>
                      <a:pt x="119945" y="183"/>
                    </a:moveTo>
                    <a:lnTo>
                      <a:pt x="742245" y="183"/>
                    </a:lnTo>
                    <a:cubicBezTo>
                      <a:pt x="783202" y="0"/>
                      <a:pt x="821127" y="21745"/>
                      <a:pt x="841659" y="57185"/>
                    </a:cubicBezTo>
                    <a:cubicBezTo>
                      <a:pt x="862190" y="92625"/>
                      <a:pt x="862190" y="136341"/>
                      <a:pt x="841659" y="171781"/>
                    </a:cubicBezTo>
                    <a:cubicBezTo>
                      <a:pt x="821127" y="207221"/>
                      <a:pt x="783202" y="228966"/>
                      <a:pt x="742245" y="228783"/>
                    </a:cubicBezTo>
                    <a:lnTo>
                      <a:pt x="119945" y="228783"/>
                    </a:lnTo>
                    <a:cubicBezTo>
                      <a:pt x="78988" y="228966"/>
                      <a:pt x="41063" y="207221"/>
                      <a:pt x="20531" y="171781"/>
                    </a:cubicBezTo>
                    <a:cubicBezTo>
                      <a:pt x="0" y="136341"/>
                      <a:pt x="0" y="92625"/>
                      <a:pt x="20531" y="57185"/>
                    </a:cubicBezTo>
                    <a:cubicBezTo>
                      <a:pt x="41063" y="21745"/>
                      <a:pt x="78988" y="0"/>
                      <a:pt x="119945" y="183"/>
                    </a:cubicBezTo>
                    <a:close/>
                  </a:path>
                </a:pathLst>
              </a:custGeom>
              <a:solidFill>
                <a:srgbClr val="DCC2FD"/>
              </a:solidFill>
            </p:spPr>
          </p:sp>
        </p:grpSp>
      </p:grpSp>
      <p:pic>
        <p:nvPicPr>
          <p:cNvPr id="10" name="Picture 10"/>
          <p:cNvPicPr>
            <a:picLocks noChangeAspect="1"/>
          </p:cNvPicPr>
          <p:nvPr/>
        </p:nvPicPr>
        <p:blipFill rotWithShape="1">
          <a:blip r:embed="rId2"/>
          <a:srcRect l="3526" r="4835"/>
          <a:stretch/>
        </p:blipFill>
        <p:spPr>
          <a:xfrm>
            <a:off x="0" y="0"/>
            <a:ext cx="9144000" cy="10287000"/>
          </a:xfrm>
          <a:prstGeom prst="rect">
            <a:avLst/>
          </a:prstGeom>
        </p:spPr>
      </p:pic>
      <p:sp>
        <p:nvSpPr>
          <p:cNvPr id="11" name="TextBox 11"/>
          <p:cNvSpPr txBox="1"/>
          <p:nvPr/>
        </p:nvSpPr>
        <p:spPr>
          <a:xfrm>
            <a:off x="10952071" y="1699809"/>
            <a:ext cx="5868702" cy="1571625"/>
          </a:xfrm>
          <a:prstGeom prst="rect">
            <a:avLst/>
          </a:prstGeom>
        </p:spPr>
        <p:txBody>
          <a:bodyPr lIns="0" tIns="0" rIns="0" bIns="0" rtlCol="0" anchor="t">
            <a:spAutoFit/>
          </a:bodyPr>
          <a:lstStyle/>
          <a:p>
            <a:pPr marL="0" lvl="0" indent="0" algn="ctr">
              <a:lnSpc>
                <a:spcPts val="6299"/>
              </a:lnSpc>
              <a:spcBef>
                <a:spcPct val="0"/>
              </a:spcBef>
            </a:pPr>
            <a:r>
              <a:rPr lang="en-US" sz="4500" u="none">
                <a:solidFill>
                  <a:srgbClr val="000000"/>
                </a:solidFill>
                <a:latin typeface="Zilla Slab Light"/>
              </a:rPr>
              <a:t>INFOGRAPHIC</a:t>
            </a:r>
          </a:p>
          <a:p>
            <a:pPr marL="0" lvl="0" indent="0" algn="ctr">
              <a:lnSpc>
                <a:spcPts val="6299"/>
              </a:lnSpc>
              <a:spcBef>
                <a:spcPct val="0"/>
              </a:spcBef>
            </a:pPr>
            <a:r>
              <a:rPr lang="en-US" sz="4500" u="none">
                <a:solidFill>
                  <a:srgbClr val="000000"/>
                </a:solidFill>
                <a:latin typeface="Zilla Slab Light"/>
              </a:rPr>
              <a:t>SLIDE REPORT</a:t>
            </a:r>
          </a:p>
        </p:txBody>
      </p:sp>
      <p:sp>
        <p:nvSpPr>
          <p:cNvPr id="12" name="TextBox 12"/>
          <p:cNvSpPr txBox="1"/>
          <p:nvPr/>
        </p:nvSpPr>
        <p:spPr>
          <a:xfrm>
            <a:off x="10513545" y="3768644"/>
            <a:ext cx="6745755" cy="82486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Presentations are communication tools that can be used as demonstrations.</a:t>
            </a:r>
          </a:p>
        </p:txBody>
      </p:sp>
      <p:sp>
        <p:nvSpPr>
          <p:cNvPr id="13" name="TextBox 13"/>
          <p:cNvSpPr txBox="1"/>
          <p:nvPr/>
        </p:nvSpPr>
        <p:spPr>
          <a:xfrm>
            <a:off x="12780852" y="5515943"/>
            <a:ext cx="2427627" cy="40576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EXAMPLE</a:t>
            </a:r>
          </a:p>
        </p:txBody>
      </p:sp>
      <p:sp>
        <p:nvSpPr>
          <p:cNvPr id="14" name="TextBox 14"/>
          <p:cNvSpPr txBox="1"/>
          <p:nvPr/>
        </p:nvSpPr>
        <p:spPr>
          <a:xfrm>
            <a:off x="12487483" y="7657522"/>
            <a:ext cx="3014366" cy="40576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EXAMPLE</a:t>
            </a:r>
          </a:p>
        </p:txBody>
      </p:sp>
      <p:sp>
        <p:nvSpPr>
          <p:cNvPr id="15" name="AutoShape 15"/>
          <p:cNvSpPr/>
          <p:nvPr/>
        </p:nvSpPr>
        <p:spPr>
          <a:xfrm>
            <a:off x="0" y="586033"/>
            <a:ext cx="6492240" cy="0"/>
          </a:xfrm>
          <a:prstGeom prst="line">
            <a:avLst/>
          </a:prstGeom>
          <a:ln w="47625" cap="flat">
            <a:solidFill>
              <a:srgbClr val="DCC2FD"/>
            </a:solidFill>
            <a:prstDash val="solid"/>
            <a:headEnd type="none" w="sm" len="sm"/>
            <a:tailEnd type="none" w="sm" len="sm"/>
          </a:ln>
        </p:spPr>
      </p:sp>
      <p:sp>
        <p:nvSpPr>
          <p:cNvPr id="16" name="Slide Number Placeholder 15">
            <a:extLst>
              <a:ext uri="{FF2B5EF4-FFF2-40B4-BE49-F238E27FC236}">
                <a16:creationId xmlns:a16="http://schemas.microsoft.com/office/drawing/2014/main" id="{1B8591F6-10BE-4669-B022-A49E8D1C3F15}"/>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D0FF"/>
        </a:solidFill>
        <a:effectLst/>
      </p:bgPr>
    </p:bg>
    <p:spTree>
      <p:nvGrpSpPr>
        <p:cNvPr id="1" name=""/>
        <p:cNvGrpSpPr/>
        <p:nvPr/>
      </p:nvGrpSpPr>
      <p:grpSpPr>
        <a:xfrm>
          <a:off x="0" y="0"/>
          <a:ext cx="0" cy="0"/>
          <a:chOff x="0" y="0"/>
          <a:chExt cx="0" cy="0"/>
        </a:xfrm>
      </p:grpSpPr>
      <p:grpSp>
        <p:nvGrpSpPr>
          <p:cNvPr id="3" name="Group 3"/>
          <p:cNvGrpSpPr/>
          <p:nvPr/>
        </p:nvGrpSpPr>
        <p:grpSpPr>
          <a:xfrm>
            <a:off x="15093" y="-19223"/>
            <a:ext cx="13704565" cy="8820323"/>
            <a:chOff x="0" y="0"/>
            <a:chExt cx="1913390" cy="1833809"/>
          </a:xfrm>
        </p:grpSpPr>
        <p:sp>
          <p:nvSpPr>
            <p:cNvPr id="4" name="Freeform 4"/>
            <p:cNvSpPr/>
            <p:nvPr/>
          </p:nvSpPr>
          <p:spPr>
            <a:xfrm>
              <a:off x="0" y="0"/>
              <a:ext cx="1913390" cy="1833809"/>
            </a:xfrm>
            <a:custGeom>
              <a:avLst/>
              <a:gdLst/>
              <a:ahLst/>
              <a:cxnLst/>
              <a:rect l="l" t="t" r="r" b="b"/>
              <a:pathLst>
                <a:path w="1913390" h="1833809">
                  <a:moveTo>
                    <a:pt x="0" y="0"/>
                  </a:moveTo>
                  <a:lnTo>
                    <a:pt x="1913390" y="0"/>
                  </a:lnTo>
                  <a:lnTo>
                    <a:pt x="1913390" y="1833809"/>
                  </a:lnTo>
                  <a:lnTo>
                    <a:pt x="0" y="1833809"/>
                  </a:lnTo>
                  <a:close/>
                </a:path>
              </a:pathLst>
            </a:custGeom>
            <a:solidFill>
              <a:srgbClr val="FFFFFF"/>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 name="TextBox 6"/>
          <p:cNvSpPr txBox="1"/>
          <p:nvPr/>
        </p:nvSpPr>
        <p:spPr>
          <a:xfrm>
            <a:off x="3950334" y="665067"/>
            <a:ext cx="5009259" cy="947182"/>
          </a:xfrm>
          <a:prstGeom prst="rect">
            <a:avLst/>
          </a:prstGeom>
        </p:spPr>
        <p:txBody>
          <a:bodyPr lIns="0" tIns="0" rIns="0" bIns="0" rtlCol="0" anchor="t">
            <a:spAutoFit/>
          </a:bodyPr>
          <a:lstStyle/>
          <a:p>
            <a:pPr algn="ctr">
              <a:lnSpc>
                <a:spcPts val="7837"/>
              </a:lnSpc>
            </a:pPr>
            <a:r>
              <a:rPr lang="en-US" sz="6000" dirty="0">
                <a:solidFill>
                  <a:srgbClr val="000000"/>
                </a:solidFill>
                <a:latin typeface="Zilla Slab Light"/>
              </a:rPr>
              <a:t>ABSTRACT</a:t>
            </a:r>
          </a:p>
        </p:txBody>
      </p:sp>
      <p:sp>
        <p:nvSpPr>
          <p:cNvPr id="9" name="AutoShape 9"/>
          <p:cNvSpPr/>
          <p:nvPr/>
        </p:nvSpPr>
        <p:spPr>
          <a:xfrm rot="5400000">
            <a:off x="9994886" y="8394687"/>
            <a:ext cx="3784627" cy="0"/>
          </a:xfrm>
          <a:prstGeom prst="line">
            <a:avLst/>
          </a:prstGeom>
          <a:ln w="47625" cap="flat">
            <a:solidFill>
              <a:srgbClr val="DCC2FD"/>
            </a:solidFill>
            <a:prstDash val="solid"/>
            <a:headEnd type="none" w="sm" len="sm"/>
            <a:tailEnd type="none" w="sm" len="sm"/>
          </a:ln>
        </p:spPr>
      </p:sp>
      <p:sp>
        <p:nvSpPr>
          <p:cNvPr id="11" name="Slide Number Placeholder 10">
            <a:extLst>
              <a:ext uri="{FF2B5EF4-FFF2-40B4-BE49-F238E27FC236}">
                <a16:creationId xmlns:a16="http://schemas.microsoft.com/office/drawing/2014/main" id="{471EA4D1-0DA2-4699-BEA0-0BB139E2231B}"/>
              </a:ext>
            </a:extLst>
          </p:cNvPr>
          <p:cNvSpPr>
            <a:spLocks noGrp="1"/>
          </p:cNvSpPr>
          <p:nvPr>
            <p:ph type="sldNum" sz="quarter" idx="12"/>
          </p:nvPr>
        </p:nvSpPr>
        <p:spPr>
          <a:xfrm>
            <a:off x="15849600" y="9639300"/>
            <a:ext cx="2133600" cy="365125"/>
          </a:xfrm>
        </p:spPr>
        <p:txBody>
          <a:bodyPr/>
          <a:lstStyle/>
          <a:p>
            <a:r>
              <a:rPr lang="en-US" sz="1800" dirty="0"/>
              <a:t>1</a:t>
            </a:r>
          </a:p>
        </p:txBody>
      </p:sp>
      <p:sp>
        <p:nvSpPr>
          <p:cNvPr id="7" name="TextBox 7"/>
          <p:cNvSpPr txBox="1"/>
          <p:nvPr/>
        </p:nvSpPr>
        <p:spPr>
          <a:xfrm>
            <a:off x="1937267" y="2894390"/>
            <a:ext cx="9860216" cy="3451266"/>
          </a:xfrm>
          <a:prstGeom prst="rect">
            <a:avLst/>
          </a:prstGeom>
        </p:spPr>
        <p:txBody>
          <a:bodyPr wrap="square" lIns="0" tIns="0" rIns="0" bIns="0" rtlCol="0" anchor="t">
            <a:spAutoFit/>
          </a:bodyPr>
          <a:lstStyle/>
          <a:p>
            <a:pPr algn="just">
              <a:lnSpc>
                <a:spcPts val="3359"/>
              </a:lnSpc>
            </a:pPr>
            <a:r>
              <a:rPr lang="en-US" sz="2400" dirty="0">
                <a:solidFill>
                  <a:srgbClr val="000000"/>
                </a:solidFill>
                <a:latin typeface="Times New Roman" panose="02020603050405020304" pitchFamily="18" charset="0"/>
                <a:ea typeface="Lato" panose="020F0502020204030203" pitchFamily="34" charset="0"/>
                <a:cs typeface="Times New Roman" panose="02020603050405020304" pitchFamily="18" charset="0"/>
              </a:rPr>
              <a:t>This presentation is about a web-based programming learning management system that provides a user-friendly platform for teachers and students to create, manage, and deliver online courses and so many programming learning facilities.</a:t>
            </a:r>
          </a:p>
          <a:p>
            <a:pPr algn="just">
              <a:lnSpc>
                <a:spcPts val="3359"/>
              </a:lnSpc>
            </a:pPr>
            <a:r>
              <a:rPr lang="en-US" sz="2400" dirty="0">
                <a:solidFill>
                  <a:srgbClr val="000000"/>
                </a:solidFill>
                <a:latin typeface="Times New Roman" panose="02020603050405020304" pitchFamily="18" charset="0"/>
                <a:ea typeface="Lato" panose="020F0502020204030203" pitchFamily="34" charset="0"/>
                <a:cs typeface="Times New Roman" panose="02020603050405020304" pitchFamily="18" charset="0"/>
              </a:rPr>
              <a:t>This system has three panels: admin, teacher, and student. The system also includes programming learning insightful articles, contents with online compiler for the all the users. So, it can be said that, the system can be a useful asset for all programmers for learning and teaching programming.</a:t>
            </a:r>
          </a:p>
        </p:txBody>
      </p:sp>
      <p:sp>
        <p:nvSpPr>
          <p:cNvPr id="10" name="AutoShape 10"/>
          <p:cNvSpPr/>
          <p:nvPr/>
        </p:nvSpPr>
        <p:spPr>
          <a:xfrm>
            <a:off x="-37277" y="2019300"/>
            <a:ext cx="6492240" cy="0"/>
          </a:xfrm>
          <a:prstGeom prst="line">
            <a:avLst/>
          </a:prstGeom>
          <a:ln w="47625" cap="flat">
            <a:solidFill>
              <a:srgbClr val="DCC2FD"/>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62865" y="1439206"/>
            <a:ext cx="3025135" cy="8847794"/>
            <a:chOff x="0" y="0"/>
            <a:chExt cx="796743" cy="2330283"/>
          </a:xfrm>
        </p:grpSpPr>
        <p:sp>
          <p:nvSpPr>
            <p:cNvPr id="3" name="Freeform 3"/>
            <p:cNvSpPr/>
            <p:nvPr/>
          </p:nvSpPr>
          <p:spPr>
            <a:xfrm>
              <a:off x="0" y="0"/>
              <a:ext cx="796743" cy="2330283"/>
            </a:xfrm>
            <a:custGeom>
              <a:avLst/>
              <a:gdLst/>
              <a:ahLst/>
              <a:cxnLst/>
              <a:rect l="l" t="t" r="r" b="b"/>
              <a:pathLst>
                <a:path w="796743" h="2330283">
                  <a:moveTo>
                    <a:pt x="0" y="0"/>
                  </a:moveTo>
                  <a:lnTo>
                    <a:pt x="796743" y="0"/>
                  </a:lnTo>
                  <a:lnTo>
                    <a:pt x="796743" y="2330283"/>
                  </a:lnTo>
                  <a:lnTo>
                    <a:pt x="0" y="2330283"/>
                  </a:lnTo>
                  <a:close/>
                </a:path>
              </a:pathLst>
            </a:custGeom>
            <a:solidFill>
              <a:srgbClr val="F5EDF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5" name="AutoShape 5"/>
          <p:cNvSpPr/>
          <p:nvPr/>
        </p:nvSpPr>
        <p:spPr>
          <a:xfrm rot="5399999">
            <a:off x="12913841" y="4108265"/>
            <a:ext cx="8242819" cy="0"/>
          </a:xfrm>
          <a:prstGeom prst="line">
            <a:avLst/>
          </a:prstGeom>
          <a:ln w="47625" cap="flat">
            <a:solidFill>
              <a:srgbClr val="DCC2FD"/>
            </a:solidFill>
            <a:prstDash val="solid"/>
            <a:headEnd type="none" w="sm" len="sm"/>
            <a:tailEnd type="none" w="sm" len="sm"/>
          </a:ln>
        </p:spPr>
      </p:sp>
      <p:sp>
        <p:nvSpPr>
          <p:cNvPr id="6" name="AutoShape 6"/>
          <p:cNvSpPr/>
          <p:nvPr/>
        </p:nvSpPr>
        <p:spPr>
          <a:xfrm rot="5399999">
            <a:off x="-23776" y="9258339"/>
            <a:ext cx="2057326" cy="0"/>
          </a:xfrm>
          <a:prstGeom prst="line">
            <a:avLst/>
          </a:prstGeom>
          <a:ln w="47625" cap="flat">
            <a:solidFill>
              <a:srgbClr val="DCC2FD"/>
            </a:solidFill>
            <a:prstDash val="solid"/>
            <a:headEnd type="none" w="sm" len="sm"/>
            <a:tailEnd type="none" w="sm" len="sm"/>
          </a:ln>
        </p:spPr>
      </p:sp>
      <p:sp>
        <p:nvSpPr>
          <p:cNvPr id="7" name="TextBox 7"/>
          <p:cNvSpPr txBox="1"/>
          <p:nvPr/>
        </p:nvSpPr>
        <p:spPr>
          <a:xfrm>
            <a:off x="3025135" y="1353481"/>
            <a:ext cx="12237729" cy="1571493"/>
          </a:xfrm>
          <a:prstGeom prst="rect">
            <a:avLst/>
          </a:prstGeom>
        </p:spPr>
        <p:txBody>
          <a:bodyPr lIns="0" tIns="0" rIns="0" bIns="0" rtlCol="0" anchor="t">
            <a:spAutoFit/>
          </a:bodyPr>
          <a:lstStyle/>
          <a:p>
            <a:pPr algn="ctr">
              <a:lnSpc>
                <a:spcPts val="6299"/>
              </a:lnSpc>
            </a:pPr>
            <a:r>
              <a:rPr lang="en-US" sz="4500">
                <a:solidFill>
                  <a:srgbClr val="000000"/>
                </a:solidFill>
                <a:latin typeface="Zilla Slab Light"/>
              </a:rPr>
              <a:t>INFOGRAPHIC slide report</a:t>
            </a:r>
          </a:p>
          <a:p>
            <a:pPr marL="0" lvl="0" indent="0" algn="ctr">
              <a:lnSpc>
                <a:spcPts val="6299"/>
              </a:lnSpc>
              <a:spcBef>
                <a:spcPct val="0"/>
              </a:spcBef>
            </a:pPr>
            <a:endParaRPr lang="en-US" sz="4500">
              <a:solidFill>
                <a:srgbClr val="000000"/>
              </a:solidFill>
              <a:latin typeface="Zilla Slab Light"/>
            </a:endParaRPr>
          </a:p>
        </p:txBody>
      </p:sp>
      <p:sp>
        <p:nvSpPr>
          <p:cNvPr id="8" name="TextBox 8"/>
          <p:cNvSpPr txBox="1"/>
          <p:nvPr/>
        </p:nvSpPr>
        <p:spPr>
          <a:xfrm>
            <a:off x="6275234" y="2192955"/>
            <a:ext cx="5737533" cy="398776"/>
          </a:xfrm>
          <a:prstGeom prst="rect">
            <a:avLst/>
          </a:prstGeom>
        </p:spPr>
        <p:txBody>
          <a:bodyPr lIns="0" tIns="0" rIns="0" bIns="0" rtlCol="0" anchor="t">
            <a:spAutoFit/>
          </a:bodyPr>
          <a:lstStyle/>
          <a:p>
            <a:pPr marL="0" lvl="0" indent="0" algn="ctr">
              <a:lnSpc>
                <a:spcPts val="3220"/>
              </a:lnSpc>
              <a:spcBef>
                <a:spcPct val="0"/>
              </a:spcBef>
            </a:pPr>
            <a:r>
              <a:rPr lang="en-US" sz="2300" u="none">
                <a:solidFill>
                  <a:srgbClr val="000000"/>
                </a:solidFill>
                <a:latin typeface="Lato"/>
              </a:rPr>
              <a:t>Presentations are communication tools.</a:t>
            </a:r>
          </a:p>
        </p:txBody>
      </p:sp>
      <p:graphicFrame>
        <p:nvGraphicFramePr>
          <p:cNvPr id="9" name="Table 9"/>
          <p:cNvGraphicFramePr>
            <a:graphicFrameLocks noGrp="1"/>
          </p:cNvGraphicFramePr>
          <p:nvPr/>
        </p:nvGraphicFramePr>
        <p:xfrm>
          <a:off x="2129644" y="3984727"/>
          <a:ext cx="5520741" cy="5273574"/>
        </p:xfrm>
        <a:graphic>
          <a:graphicData uri="http://schemas.openxmlformats.org/drawingml/2006/table">
            <a:tbl>
              <a:tblPr/>
              <a:tblGrid>
                <a:gridCol w="1840247">
                  <a:extLst>
                    <a:ext uri="{9D8B030D-6E8A-4147-A177-3AD203B41FA5}">
                      <a16:colId xmlns:a16="http://schemas.microsoft.com/office/drawing/2014/main" val="20000"/>
                    </a:ext>
                  </a:extLst>
                </a:gridCol>
                <a:gridCol w="1840247">
                  <a:extLst>
                    <a:ext uri="{9D8B030D-6E8A-4147-A177-3AD203B41FA5}">
                      <a16:colId xmlns:a16="http://schemas.microsoft.com/office/drawing/2014/main" val="20001"/>
                    </a:ext>
                  </a:extLst>
                </a:gridCol>
                <a:gridCol w="1840247">
                  <a:extLst>
                    <a:ext uri="{9D8B030D-6E8A-4147-A177-3AD203B41FA5}">
                      <a16:colId xmlns:a16="http://schemas.microsoft.com/office/drawing/2014/main" val="20002"/>
                    </a:ext>
                  </a:extLst>
                </a:gridCol>
              </a:tblGrid>
              <a:tr h="878929">
                <a:tc>
                  <a:txBody>
                    <a:bodyPr/>
                    <a:lstStyle/>
                    <a:p>
                      <a:pPr algn="l">
                        <a:defRPr/>
                      </a:pPr>
                      <a:r>
                        <a:rPr lang="en-US" sz="1800">
                          <a:solidFill>
                            <a:srgbClr val="000000"/>
                          </a:solidFill>
                          <a:latin typeface="Lato Bold"/>
                        </a:rPr>
                        <a:t>Table 1</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Bold"/>
                        </a:rPr>
                        <a:t>Table 2</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Bold"/>
                        </a:rPr>
                        <a:t>Table 3</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78929">
                <a:tc>
                  <a:txBody>
                    <a:bodyPr/>
                    <a:lstStyle/>
                    <a:p>
                      <a:pPr algn="l">
                        <a:defRPr/>
                      </a:pPr>
                      <a:r>
                        <a:rPr lang="en-US" sz="1800">
                          <a:solidFill>
                            <a:srgbClr val="000000"/>
                          </a:solidFill>
                          <a:latin typeface="Lato"/>
                        </a:rPr>
                        <a:t>42</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49</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74</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78929">
                <a:tc>
                  <a:txBody>
                    <a:bodyPr/>
                    <a:lstStyle/>
                    <a:p>
                      <a:pPr algn="l">
                        <a:defRPr/>
                      </a:pPr>
                      <a:r>
                        <a:rPr lang="en-US" sz="1800">
                          <a:solidFill>
                            <a:srgbClr val="000000"/>
                          </a:solidFill>
                          <a:latin typeface="Lato"/>
                        </a:rPr>
                        <a:t>89</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166</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196</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78929">
                <a:tc>
                  <a:txBody>
                    <a:bodyPr/>
                    <a:lstStyle/>
                    <a:p>
                      <a:pPr algn="l">
                        <a:defRPr/>
                      </a:pPr>
                      <a:r>
                        <a:rPr lang="en-US" sz="1800">
                          <a:solidFill>
                            <a:srgbClr val="000000"/>
                          </a:solidFill>
                          <a:latin typeface="Lato"/>
                        </a:rPr>
                        <a:t>275</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395</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397</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78929">
                <a:tc>
                  <a:txBody>
                    <a:bodyPr/>
                    <a:lstStyle/>
                    <a:p>
                      <a:pPr algn="l">
                        <a:defRPr/>
                      </a:pPr>
                      <a:r>
                        <a:rPr lang="en-US" sz="1800">
                          <a:solidFill>
                            <a:srgbClr val="000000"/>
                          </a:solidFill>
                          <a:latin typeface="Lato"/>
                        </a:rPr>
                        <a:t>402</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427</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487</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78929">
                <a:tc>
                  <a:txBody>
                    <a:bodyPr/>
                    <a:lstStyle/>
                    <a:p>
                      <a:pPr algn="l">
                        <a:defRPr/>
                      </a:pPr>
                      <a:r>
                        <a:rPr lang="en-US" sz="1800">
                          <a:solidFill>
                            <a:srgbClr val="000000"/>
                          </a:solidFill>
                          <a:latin typeface="Lato"/>
                        </a:rPr>
                        <a:t>654</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876</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895</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10" name="Table 10"/>
          <p:cNvGraphicFramePr>
            <a:graphicFrameLocks noGrp="1"/>
          </p:cNvGraphicFramePr>
          <p:nvPr/>
        </p:nvGraphicFramePr>
        <p:xfrm>
          <a:off x="10637616" y="3984727"/>
          <a:ext cx="5520741" cy="5284241"/>
        </p:xfrm>
        <a:graphic>
          <a:graphicData uri="http://schemas.openxmlformats.org/drawingml/2006/table">
            <a:tbl>
              <a:tblPr/>
              <a:tblGrid>
                <a:gridCol w="1840247">
                  <a:extLst>
                    <a:ext uri="{9D8B030D-6E8A-4147-A177-3AD203B41FA5}">
                      <a16:colId xmlns:a16="http://schemas.microsoft.com/office/drawing/2014/main" val="20000"/>
                    </a:ext>
                  </a:extLst>
                </a:gridCol>
                <a:gridCol w="1840247">
                  <a:extLst>
                    <a:ext uri="{9D8B030D-6E8A-4147-A177-3AD203B41FA5}">
                      <a16:colId xmlns:a16="http://schemas.microsoft.com/office/drawing/2014/main" val="20001"/>
                    </a:ext>
                  </a:extLst>
                </a:gridCol>
                <a:gridCol w="1840247">
                  <a:extLst>
                    <a:ext uri="{9D8B030D-6E8A-4147-A177-3AD203B41FA5}">
                      <a16:colId xmlns:a16="http://schemas.microsoft.com/office/drawing/2014/main" val="20002"/>
                    </a:ext>
                  </a:extLst>
                </a:gridCol>
              </a:tblGrid>
              <a:tr h="878651">
                <a:tc>
                  <a:txBody>
                    <a:bodyPr/>
                    <a:lstStyle/>
                    <a:p>
                      <a:pPr algn="l">
                        <a:defRPr/>
                      </a:pPr>
                      <a:r>
                        <a:rPr lang="en-US" sz="1800">
                          <a:solidFill>
                            <a:srgbClr val="000000"/>
                          </a:solidFill>
                          <a:latin typeface="Lato Bold"/>
                        </a:rPr>
                        <a:t>Table 1</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Bold"/>
                        </a:rPr>
                        <a:t>Table 2</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Bold"/>
                        </a:rPr>
                        <a:t>Table 3</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81118">
                <a:tc>
                  <a:txBody>
                    <a:bodyPr/>
                    <a:lstStyle/>
                    <a:p>
                      <a:pPr algn="l">
                        <a:defRPr/>
                      </a:pPr>
                      <a:r>
                        <a:rPr lang="en-US" sz="1800">
                          <a:solidFill>
                            <a:srgbClr val="000000"/>
                          </a:solidFill>
                          <a:latin typeface="Lato"/>
                        </a:rPr>
                        <a:t>45</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43</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76</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1118">
                <a:tc>
                  <a:txBody>
                    <a:bodyPr/>
                    <a:lstStyle/>
                    <a:p>
                      <a:pPr algn="l">
                        <a:defRPr/>
                      </a:pPr>
                      <a:r>
                        <a:rPr lang="en-US" sz="1800">
                          <a:solidFill>
                            <a:srgbClr val="000000"/>
                          </a:solidFill>
                          <a:latin typeface="Lato"/>
                        </a:rPr>
                        <a:t>32</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166</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543</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1118">
                <a:tc>
                  <a:txBody>
                    <a:bodyPr/>
                    <a:lstStyle/>
                    <a:p>
                      <a:pPr algn="l">
                        <a:defRPr/>
                      </a:pPr>
                      <a:r>
                        <a:rPr lang="en-US" sz="1800">
                          <a:solidFill>
                            <a:srgbClr val="000000"/>
                          </a:solidFill>
                          <a:latin typeface="Lato"/>
                        </a:rPr>
                        <a:t>453</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542</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432</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81118">
                <a:tc>
                  <a:txBody>
                    <a:bodyPr/>
                    <a:lstStyle/>
                    <a:p>
                      <a:pPr algn="l">
                        <a:defRPr/>
                      </a:pPr>
                      <a:r>
                        <a:rPr lang="en-US" sz="1800">
                          <a:solidFill>
                            <a:srgbClr val="000000"/>
                          </a:solidFill>
                          <a:latin typeface="Lato"/>
                        </a:rPr>
                        <a:t>432</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427</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678</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81118">
                <a:tc>
                  <a:txBody>
                    <a:bodyPr/>
                    <a:lstStyle/>
                    <a:p>
                      <a:pPr algn="l">
                        <a:defRPr/>
                      </a:pPr>
                      <a:r>
                        <a:rPr lang="en-US" sz="1800">
                          <a:solidFill>
                            <a:srgbClr val="000000"/>
                          </a:solidFill>
                          <a:latin typeface="Lato"/>
                        </a:rPr>
                        <a:t>654</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876</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defRPr/>
                      </a:pPr>
                      <a:r>
                        <a:rPr lang="en-US" sz="1800">
                          <a:solidFill>
                            <a:srgbClr val="000000"/>
                          </a:solidFill>
                          <a:latin typeface="Lato"/>
                        </a:rPr>
                        <a:t>765</a:t>
                      </a:r>
                      <a:endParaRPr lang="en-US" sz="1100"/>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pSp>
        <p:nvGrpSpPr>
          <p:cNvPr id="11" name="Group 11"/>
          <p:cNvGrpSpPr/>
          <p:nvPr/>
        </p:nvGrpSpPr>
        <p:grpSpPr>
          <a:xfrm>
            <a:off x="8407718" y="5525132"/>
            <a:ext cx="1472565" cy="2203431"/>
            <a:chOff x="0" y="0"/>
            <a:chExt cx="1963420" cy="2937908"/>
          </a:xfrm>
        </p:grpSpPr>
        <p:sp>
          <p:nvSpPr>
            <p:cNvPr id="12" name="TextBox 12"/>
            <p:cNvSpPr txBox="1"/>
            <p:nvPr/>
          </p:nvSpPr>
          <p:spPr>
            <a:xfrm>
              <a:off x="440471" y="-47625"/>
              <a:ext cx="1209478" cy="52514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2022</a:t>
              </a:r>
            </a:p>
          </p:txBody>
        </p:sp>
        <p:sp>
          <p:nvSpPr>
            <p:cNvPr id="13" name="TextBox 13"/>
            <p:cNvSpPr txBox="1"/>
            <p:nvPr/>
          </p:nvSpPr>
          <p:spPr>
            <a:xfrm>
              <a:off x="440471" y="2094084"/>
              <a:ext cx="1209478" cy="52514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2023</a:t>
              </a:r>
            </a:p>
          </p:txBody>
        </p:sp>
        <p:sp>
          <p:nvSpPr>
            <p:cNvPr id="14" name="AutoShape 14"/>
            <p:cNvSpPr/>
            <p:nvPr/>
          </p:nvSpPr>
          <p:spPr>
            <a:xfrm>
              <a:off x="0" y="2912508"/>
              <a:ext cx="1963420" cy="0"/>
            </a:xfrm>
            <a:prstGeom prst="line">
              <a:avLst/>
            </a:prstGeom>
            <a:ln w="25400" cap="flat">
              <a:solidFill>
                <a:srgbClr val="000000"/>
              </a:solidFill>
              <a:prstDash val="solid"/>
              <a:headEnd type="none" w="sm" len="sm"/>
              <a:tailEnd type="arrow" w="med" len="sm"/>
            </a:ln>
          </p:spPr>
        </p:sp>
        <p:sp>
          <p:nvSpPr>
            <p:cNvPr id="15" name="AutoShape 15"/>
            <p:cNvSpPr/>
            <p:nvPr/>
          </p:nvSpPr>
          <p:spPr>
            <a:xfrm rot="-10800000">
              <a:off x="0" y="753508"/>
              <a:ext cx="1963420" cy="0"/>
            </a:xfrm>
            <a:prstGeom prst="line">
              <a:avLst/>
            </a:prstGeom>
            <a:ln w="25400" cap="flat">
              <a:solidFill>
                <a:srgbClr val="000000"/>
              </a:solidFill>
              <a:prstDash val="solid"/>
              <a:headEnd type="none" w="sm" len="sm"/>
              <a:tailEnd type="arrow" w="med" len="sm"/>
            </a:ln>
          </p:spPr>
        </p:sp>
      </p:grpSp>
      <p:sp>
        <p:nvSpPr>
          <p:cNvPr id="16" name="Slide Number Placeholder 15">
            <a:extLst>
              <a:ext uri="{FF2B5EF4-FFF2-40B4-BE49-F238E27FC236}">
                <a16:creationId xmlns:a16="http://schemas.microsoft.com/office/drawing/2014/main" id="{6D1D35CD-F0AC-4144-A93B-4FA5BAB34A0A}"/>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539"/>
          <a:stretch>
            <a:fillRect/>
          </a:stretch>
        </p:blipFill>
        <p:spPr>
          <a:xfrm rot="-5400000">
            <a:off x="8572500" y="571500"/>
            <a:ext cx="10287000" cy="9144000"/>
          </a:xfrm>
          <a:prstGeom prst="rect">
            <a:avLst/>
          </a:prstGeom>
        </p:spPr>
      </p:pic>
      <p:sp>
        <p:nvSpPr>
          <p:cNvPr id="3" name="TextBox 3"/>
          <p:cNvSpPr txBox="1"/>
          <p:nvPr/>
        </p:nvSpPr>
        <p:spPr>
          <a:xfrm>
            <a:off x="1221552" y="5889028"/>
            <a:ext cx="6360051" cy="1108710"/>
          </a:xfrm>
          <a:prstGeom prst="rect">
            <a:avLst/>
          </a:prstGeom>
        </p:spPr>
        <p:txBody>
          <a:bodyPr lIns="0" tIns="0" rIns="0" bIns="0" rtlCol="0" anchor="t">
            <a:spAutoFit/>
          </a:bodyPr>
          <a:lstStyle/>
          <a:p>
            <a:pPr algn="ctr">
              <a:lnSpc>
                <a:spcPts val="2940"/>
              </a:lnSpc>
            </a:pPr>
            <a:r>
              <a:rPr lang="en-US" sz="2100">
                <a:solidFill>
                  <a:srgbClr val="000000"/>
                </a:solidFill>
                <a:latin typeface="Lato"/>
              </a:rPr>
              <a:t>SlidesCarnival for the presentation template</a:t>
            </a:r>
          </a:p>
          <a:p>
            <a:pPr algn="ctr">
              <a:lnSpc>
                <a:spcPts val="2940"/>
              </a:lnSpc>
            </a:pPr>
            <a:r>
              <a:rPr lang="en-US" sz="2100">
                <a:solidFill>
                  <a:srgbClr val="000000"/>
                </a:solidFill>
                <a:latin typeface="Lato"/>
              </a:rPr>
              <a:t>Pexels for the photos</a:t>
            </a:r>
          </a:p>
          <a:p>
            <a:pPr marL="0" lvl="0" indent="0" algn="ctr">
              <a:lnSpc>
                <a:spcPts val="2940"/>
              </a:lnSpc>
              <a:spcBef>
                <a:spcPct val="0"/>
              </a:spcBef>
            </a:pPr>
            <a:endParaRPr lang="en-US" sz="2100">
              <a:solidFill>
                <a:srgbClr val="000000"/>
              </a:solidFill>
              <a:latin typeface="Lato"/>
            </a:endParaRPr>
          </a:p>
        </p:txBody>
      </p:sp>
      <p:sp>
        <p:nvSpPr>
          <p:cNvPr id="4" name="TextBox 4"/>
          <p:cNvSpPr txBox="1"/>
          <p:nvPr/>
        </p:nvSpPr>
        <p:spPr>
          <a:xfrm>
            <a:off x="2894395" y="7162155"/>
            <a:ext cx="3014366" cy="40576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00000"/>
                </a:solidFill>
                <a:latin typeface="Lato"/>
              </a:rPr>
              <a:t>HAPPY DESIGNING! </a:t>
            </a:r>
          </a:p>
        </p:txBody>
      </p:sp>
      <p:sp>
        <p:nvSpPr>
          <p:cNvPr id="5" name="TextBox 5"/>
          <p:cNvSpPr txBox="1"/>
          <p:nvPr/>
        </p:nvSpPr>
        <p:spPr>
          <a:xfrm>
            <a:off x="1467227" y="2633355"/>
            <a:ext cx="5868702" cy="771525"/>
          </a:xfrm>
          <a:prstGeom prst="rect">
            <a:avLst/>
          </a:prstGeom>
        </p:spPr>
        <p:txBody>
          <a:bodyPr lIns="0" tIns="0" rIns="0" bIns="0" rtlCol="0" anchor="t">
            <a:spAutoFit/>
          </a:bodyPr>
          <a:lstStyle/>
          <a:p>
            <a:pPr marL="0" lvl="0" indent="0" algn="ctr">
              <a:lnSpc>
                <a:spcPts val="6299"/>
              </a:lnSpc>
              <a:spcBef>
                <a:spcPct val="0"/>
              </a:spcBef>
            </a:pPr>
            <a:r>
              <a:rPr lang="en-US" sz="4500">
                <a:solidFill>
                  <a:srgbClr val="000000"/>
                </a:solidFill>
                <a:latin typeface="Zilla Slab Light"/>
              </a:rPr>
              <a:t>CREDITS</a:t>
            </a:r>
          </a:p>
        </p:txBody>
      </p:sp>
      <p:sp>
        <p:nvSpPr>
          <p:cNvPr id="6" name="TextBox 6"/>
          <p:cNvSpPr txBox="1"/>
          <p:nvPr/>
        </p:nvSpPr>
        <p:spPr>
          <a:xfrm>
            <a:off x="1028700" y="4092590"/>
            <a:ext cx="6745755" cy="1243965"/>
          </a:xfrm>
          <a:prstGeom prst="rect">
            <a:avLst/>
          </a:prstGeom>
        </p:spPr>
        <p:txBody>
          <a:bodyPr lIns="0" tIns="0" rIns="0" bIns="0" rtlCol="0" anchor="t">
            <a:spAutoFit/>
          </a:bodyPr>
          <a:lstStyle/>
          <a:p>
            <a:pPr algn="ctr">
              <a:lnSpc>
                <a:spcPts val="3359"/>
              </a:lnSpc>
            </a:pPr>
            <a:r>
              <a:rPr lang="en-US" sz="2400">
                <a:solidFill>
                  <a:srgbClr val="000000"/>
                </a:solidFill>
                <a:latin typeface="Lato"/>
              </a:rPr>
              <a:t>This presentation template </a:t>
            </a:r>
          </a:p>
          <a:p>
            <a:pPr algn="ctr">
              <a:lnSpc>
                <a:spcPts val="3359"/>
              </a:lnSpc>
            </a:pPr>
            <a:r>
              <a:rPr lang="en-US" sz="2400">
                <a:solidFill>
                  <a:srgbClr val="000000"/>
                </a:solidFill>
                <a:latin typeface="Lato"/>
              </a:rPr>
              <a:t>is for everyone to use thanks </a:t>
            </a:r>
          </a:p>
          <a:p>
            <a:pPr marL="0" lvl="0" indent="0" algn="ctr">
              <a:lnSpc>
                <a:spcPts val="3359"/>
              </a:lnSpc>
              <a:spcBef>
                <a:spcPct val="0"/>
              </a:spcBef>
            </a:pPr>
            <a:r>
              <a:rPr lang="en-US" sz="2400">
                <a:solidFill>
                  <a:srgbClr val="000000"/>
                </a:solidFill>
                <a:latin typeface="Lato"/>
              </a:rPr>
              <a:t>to the following:</a:t>
            </a:r>
          </a:p>
        </p:txBody>
      </p:sp>
      <p:grpSp>
        <p:nvGrpSpPr>
          <p:cNvPr id="7" name="Group 7"/>
          <p:cNvGrpSpPr/>
          <p:nvPr/>
        </p:nvGrpSpPr>
        <p:grpSpPr>
          <a:xfrm>
            <a:off x="10103156" y="1596892"/>
            <a:ext cx="7156144" cy="7106874"/>
            <a:chOff x="0" y="0"/>
            <a:chExt cx="9541526" cy="9475832"/>
          </a:xfrm>
        </p:grpSpPr>
        <p:sp>
          <p:nvSpPr>
            <p:cNvPr id="8" name="TextBox 8"/>
            <p:cNvSpPr txBox="1"/>
            <p:nvPr/>
          </p:nvSpPr>
          <p:spPr>
            <a:xfrm>
              <a:off x="1208363" y="9066392"/>
              <a:ext cx="861048" cy="40944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Lato"/>
                </a:rPr>
                <a:t>Item 1</a:t>
              </a:r>
            </a:p>
          </p:txBody>
        </p:sp>
        <p:sp>
          <p:nvSpPr>
            <p:cNvPr id="9" name="TextBox 9"/>
            <p:cNvSpPr txBox="1"/>
            <p:nvPr/>
          </p:nvSpPr>
          <p:spPr>
            <a:xfrm>
              <a:off x="2964505" y="9066392"/>
              <a:ext cx="861048" cy="40944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Lato"/>
                </a:rPr>
                <a:t>Item 2</a:t>
              </a:r>
            </a:p>
          </p:txBody>
        </p:sp>
        <p:sp>
          <p:nvSpPr>
            <p:cNvPr id="10" name="TextBox 10"/>
            <p:cNvSpPr txBox="1"/>
            <p:nvPr/>
          </p:nvSpPr>
          <p:spPr>
            <a:xfrm>
              <a:off x="4720647" y="9066392"/>
              <a:ext cx="861048" cy="40944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Lato"/>
                </a:rPr>
                <a:t>Item 3</a:t>
              </a:r>
            </a:p>
          </p:txBody>
        </p:sp>
        <p:sp>
          <p:nvSpPr>
            <p:cNvPr id="11" name="TextBox 11"/>
            <p:cNvSpPr txBox="1"/>
            <p:nvPr/>
          </p:nvSpPr>
          <p:spPr>
            <a:xfrm>
              <a:off x="6476789" y="9066392"/>
              <a:ext cx="861048" cy="40944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Lato"/>
                </a:rPr>
                <a:t>Item 4</a:t>
              </a:r>
            </a:p>
          </p:txBody>
        </p:sp>
        <p:sp>
          <p:nvSpPr>
            <p:cNvPr id="12" name="TextBox 12"/>
            <p:cNvSpPr txBox="1"/>
            <p:nvPr/>
          </p:nvSpPr>
          <p:spPr>
            <a:xfrm>
              <a:off x="8232931" y="9066392"/>
              <a:ext cx="861048" cy="40944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000000"/>
                  </a:solidFill>
                  <a:latin typeface="Lato"/>
                </a:rPr>
                <a:t>Item 5</a:t>
              </a:r>
            </a:p>
          </p:txBody>
        </p:sp>
        <p:grpSp>
          <p:nvGrpSpPr>
            <p:cNvPr id="13" name="Group 13"/>
            <p:cNvGrpSpPr>
              <a:grpSpLocks noChangeAspect="1"/>
            </p:cNvGrpSpPr>
            <p:nvPr/>
          </p:nvGrpSpPr>
          <p:grpSpPr>
            <a:xfrm>
              <a:off x="760816" y="180907"/>
              <a:ext cx="8780709" cy="8780709"/>
              <a:chOff x="0" y="0"/>
              <a:chExt cx="10287000" cy="10287000"/>
            </a:xfrm>
          </p:grpSpPr>
          <p:sp>
            <p:nvSpPr>
              <p:cNvPr id="14" name="Freeform 14"/>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5" name="Freeform 15"/>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6" name="Freeform 16"/>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7" name="Freeform 17"/>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8" name="Freeform 18"/>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9" name="Freeform 19"/>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grpSp>
        <p:sp>
          <p:nvSpPr>
            <p:cNvPr id="20" name="TextBox 20"/>
            <p:cNvSpPr txBox="1"/>
            <p:nvPr/>
          </p:nvSpPr>
          <p:spPr>
            <a:xfrm>
              <a:off x="0" y="-47625"/>
              <a:ext cx="608416" cy="409440"/>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Lato"/>
                </a:rPr>
                <a:t>125 </a:t>
              </a:r>
            </a:p>
          </p:txBody>
        </p:sp>
        <p:sp>
          <p:nvSpPr>
            <p:cNvPr id="21" name="TextBox 21"/>
            <p:cNvSpPr txBox="1"/>
            <p:nvPr/>
          </p:nvSpPr>
          <p:spPr>
            <a:xfrm>
              <a:off x="0" y="1708517"/>
              <a:ext cx="608416" cy="409440"/>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Lato"/>
                </a:rPr>
                <a:t>100 </a:t>
              </a:r>
            </a:p>
          </p:txBody>
        </p:sp>
        <p:sp>
          <p:nvSpPr>
            <p:cNvPr id="22" name="TextBox 22"/>
            <p:cNvSpPr txBox="1"/>
            <p:nvPr/>
          </p:nvSpPr>
          <p:spPr>
            <a:xfrm>
              <a:off x="176749" y="3464659"/>
              <a:ext cx="431667" cy="409440"/>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Lato"/>
                </a:rPr>
                <a:t>75 </a:t>
              </a:r>
            </a:p>
          </p:txBody>
        </p:sp>
        <p:sp>
          <p:nvSpPr>
            <p:cNvPr id="23" name="TextBox 23"/>
            <p:cNvSpPr txBox="1"/>
            <p:nvPr/>
          </p:nvSpPr>
          <p:spPr>
            <a:xfrm>
              <a:off x="176749" y="5220801"/>
              <a:ext cx="431667" cy="409440"/>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Lato"/>
                </a:rPr>
                <a:t>50 </a:t>
              </a:r>
            </a:p>
          </p:txBody>
        </p:sp>
        <p:sp>
          <p:nvSpPr>
            <p:cNvPr id="24" name="TextBox 24"/>
            <p:cNvSpPr txBox="1"/>
            <p:nvPr/>
          </p:nvSpPr>
          <p:spPr>
            <a:xfrm>
              <a:off x="176749" y="6976943"/>
              <a:ext cx="431667" cy="409440"/>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Lato"/>
                </a:rPr>
                <a:t>25 </a:t>
              </a:r>
            </a:p>
          </p:txBody>
        </p:sp>
        <p:sp>
          <p:nvSpPr>
            <p:cNvPr id="25" name="TextBox 25"/>
            <p:cNvSpPr txBox="1"/>
            <p:nvPr/>
          </p:nvSpPr>
          <p:spPr>
            <a:xfrm>
              <a:off x="353498" y="8733084"/>
              <a:ext cx="254918" cy="409440"/>
            </a:xfrm>
            <a:prstGeom prst="rect">
              <a:avLst/>
            </a:prstGeom>
          </p:spPr>
          <p:txBody>
            <a:bodyPr lIns="0" tIns="0" rIns="0" bIns="0" rtlCol="0" anchor="t">
              <a:spAutoFit/>
            </a:bodyPr>
            <a:lstStyle/>
            <a:p>
              <a:pPr marL="0" lvl="0" indent="0" algn="r">
                <a:lnSpc>
                  <a:spcPts val="2520"/>
                </a:lnSpc>
                <a:spcBef>
                  <a:spcPct val="0"/>
                </a:spcBef>
              </a:pPr>
              <a:r>
                <a:rPr lang="en-US" sz="1800" u="none">
                  <a:solidFill>
                    <a:srgbClr val="000000"/>
                  </a:solidFill>
                  <a:latin typeface="Lato"/>
                </a:rPr>
                <a:t>0 </a:t>
              </a:r>
            </a:p>
          </p:txBody>
        </p:sp>
        <p:grpSp>
          <p:nvGrpSpPr>
            <p:cNvPr id="26" name="Group 26"/>
            <p:cNvGrpSpPr>
              <a:grpSpLocks noChangeAspect="1"/>
            </p:cNvGrpSpPr>
            <p:nvPr/>
          </p:nvGrpSpPr>
          <p:grpSpPr>
            <a:xfrm>
              <a:off x="1638887" y="251153"/>
              <a:ext cx="7024568" cy="8710464"/>
              <a:chOff x="1028700" y="82296"/>
              <a:chExt cx="8229600" cy="10204704"/>
            </a:xfrm>
          </p:grpSpPr>
          <p:sp>
            <p:nvSpPr>
              <p:cNvPr id="27" name="Freeform 27"/>
              <p:cNvSpPr/>
              <p:nvPr/>
            </p:nvSpPr>
            <p:spPr>
              <a:xfrm>
                <a:off x="1028700" y="82296"/>
                <a:ext cx="8229600" cy="10204704"/>
              </a:xfrm>
              <a:custGeom>
                <a:avLst/>
                <a:gdLst/>
                <a:ahLst/>
                <a:cxnLst/>
                <a:rect l="l" t="t" r="r" b="b"/>
                <a:pathLst>
                  <a:path w="8229600" h="10204704">
                    <a:moveTo>
                      <a:pt x="0" y="10204704"/>
                    </a:moveTo>
                    <a:lnTo>
                      <a:pt x="0" y="7735824"/>
                    </a:lnTo>
                    <a:lnTo>
                      <a:pt x="2057400" y="6419088"/>
                    </a:lnTo>
                    <a:lnTo>
                      <a:pt x="4114800" y="3374136"/>
                    </a:lnTo>
                    <a:lnTo>
                      <a:pt x="6172200" y="3209544"/>
                    </a:lnTo>
                    <a:lnTo>
                      <a:pt x="8229600" y="0"/>
                    </a:lnTo>
                    <a:lnTo>
                      <a:pt x="8229600" y="10204704"/>
                    </a:lnTo>
                    <a:close/>
                  </a:path>
                </a:pathLst>
              </a:custGeom>
              <a:solidFill>
                <a:srgbClr val="8F8F8F"/>
              </a:solidFill>
            </p:spPr>
          </p:sp>
          <p:sp>
            <p:nvSpPr>
              <p:cNvPr id="28" name="Freeform 28"/>
              <p:cNvSpPr/>
              <p:nvPr/>
            </p:nvSpPr>
            <p:spPr>
              <a:xfrm>
                <a:off x="1028700" y="3538728"/>
                <a:ext cx="8229600" cy="6748272"/>
              </a:xfrm>
              <a:custGeom>
                <a:avLst/>
                <a:gdLst/>
                <a:ahLst/>
                <a:cxnLst/>
                <a:rect l="l" t="t" r="r" b="b"/>
                <a:pathLst>
                  <a:path w="8229600" h="6748272">
                    <a:moveTo>
                      <a:pt x="0" y="6748272"/>
                    </a:moveTo>
                    <a:lnTo>
                      <a:pt x="0" y="5760720"/>
                    </a:lnTo>
                    <a:lnTo>
                      <a:pt x="2057400" y="5431536"/>
                    </a:lnTo>
                    <a:lnTo>
                      <a:pt x="4114800" y="1975104"/>
                    </a:lnTo>
                    <a:lnTo>
                      <a:pt x="6172200" y="3044952"/>
                    </a:lnTo>
                    <a:lnTo>
                      <a:pt x="8229600" y="0"/>
                    </a:lnTo>
                    <a:lnTo>
                      <a:pt x="8229600" y="6748272"/>
                    </a:lnTo>
                    <a:close/>
                  </a:path>
                </a:pathLst>
              </a:custGeom>
              <a:solidFill>
                <a:srgbClr val="C395FF"/>
              </a:solidFill>
            </p:spPr>
          </p:sp>
          <p:sp>
            <p:nvSpPr>
              <p:cNvPr id="29" name="Freeform 29"/>
              <p:cNvSpPr/>
              <p:nvPr/>
            </p:nvSpPr>
            <p:spPr>
              <a:xfrm>
                <a:off x="1028700" y="7159752"/>
                <a:ext cx="8229600" cy="3127248"/>
              </a:xfrm>
              <a:custGeom>
                <a:avLst/>
                <a:gdLst/>
                <a:ahLst/>
                <a:cxnLst/>
                <a:rect l="l" t="t" r="r" b="b"/>
                <a:pathLst>
                  <a:path w="8229600" h="3127248">
                    <a:moveTo>
                      <a:pt x="0" y="3127248"/>
                    </a:moveTo>
                    <a:lnTo>
                      <a:pt x="0" y="3127248"/>
                    </a:lnTo>
                    <a:lnTo>
                      <a:pt x="2057400" y="2139696"/>
                    </a:lnTo>
                    <a:lnTo>
                      <a:pt x="4114800" y="0"/>
                    </a:lnTo>
                    <a:lnTo>
                      <a:pt x="6172200" y="658368"/>
                    </a:lnTo>
                    <a:lnTo>
                      <a:pt x="8229600" y="493776"/>
                    </a:lnTo>
                    <a:lnTo>
                      <a:pt x="8229600" y="3127248"/>
                    </a:lnTo>
                    <a:close/>
                  </a:path>
                </a:pathLst>
              </a:custGeom>
              <a:solidFill>
                <a:srgbClr val="DCC2FD"/>
              </a:solidFill>
            </p:spPr>
          </p:sp>
        </p:grpSp>
      </p:grpSp>
      <p:sp>
        <p:nvSpPr>
          <p:cNvPr id="30" name="Slide Number Placeholder 29">
            <a:extLst>
              <a:ext uri="{FF2B5EF4-FFF2-40B4-BE49-F238E27FC236}">
                <a16:creationId xmlns:a16="http://schemas.microsoft.com/office/drawing/2014/main" id="{3C32D9F8-8375-4BF4-9071-918BE46D5744}"/>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890719" y="1649160"/>
            <a:ext cx="847097" cy="72850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513526" y="1597411"/>
            <a:ext cx="579376" cy="832001"/>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209671" y="1597411"/>
            <a:ext cx="832001" cy="832001"/>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564756" y="1700909"/>
            <a:ext cx="1017021" cy="625006"/>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053630" y="1641732"/>
            <a:ext cx="743360" cy="743360"/>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268845" y="1641732"/>
            <a:ext cx="822632" cy="743360"/>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563331" y="1641732"/>
            <a:ext cx="496024" cy="743360"/>
          </a:xfrm>
          <a:prstGeom prst="rect">
            <a:avLst/>
          </a:prstGeom>
        </p:spPr>
      </p:pic>
      <p:pic>
        <p:nvPicPr>
          <p:cNvPr id="9" name="Picture 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069676" y="3171656"/>
            <a:ext cx="743360" cy="743360"/>
          </a:xfrm>
          <a:prstGeom prst="rect">
            <a:avLst/>
          </a:prstGeom>
        </p:spPr>
      </p:pic>
      <p:pic>
        <p:nvPicPr>
          <p:cNvPr id="10" name="Picture 1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7910038" y="3171656"/>
            <a:ext cx="743360" cy="743360"/>
          </a:xfrm>
          <a:prstGeom prst="rect">
            <a:avLst/>
          </a:prstGeom>
        </p:spPr>
      </p:pic>
      <p:pic>
        <p:nvPicPr>
          <p:cNvPr id="11" name="Picture 11"/>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531209" y="1597411"/>
            <a:ext cx="602067" cy="832001"/>
          </a:xfrm>
          <a:prstGeom prst="rect">
            <a:avLst/>
          </a:prstGeom>
        </p:spPr>
      </p:pic>
      <p:pic>
        <p:nvPicPr>
          <p:cNvPr id="12" name="Picture 1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5004888" y="3127335"/>
            <a:ext cx="827463" cy="832001"/>
          </a:xfrm>
          <a:prstGeom prst="rect">
            <a:avLst/>
          </a:prstGeom>
        </p:spPr>
      </p:pic>
      <p:pic>
        <p:nvPicPr>
          <p:cNvPr id="13" name="Picture 13"/>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2570062" y="3127335"/>
            <a:ext cx="871621" cy="832001"/>
          </a:xfrm>
          <a:prstGeom prst="rect">
            <a:avLst/>
          </a:prstGeom>
        </p:spPr>
      </p:pic>
      <p:pic>
        <p:nvPicPr>
          <p:cNvPr id="14" name="Picture 14"/>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1471543" y="3127335"/>
            <a:ext cx="682241" cy="832001"/>
          </a:xfrm>
          <a:prstGeom prst="rect">
            <a:avLst/>
          </a:prstGeom>
        </p:spPr>
      </p:pic>
      <p:pic>
        <p:nvPicPr>
          <p:cNvPr id="15" name="Picture 15"/>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229315" y="3127335"/>
            <a:ext cx="825951" cy="832001"/>
          </a:xfrm>
          <a:prstGeom prst="rect">
            <a:avLst/>
          </a:prstGeom>
        </p:spPr>
      </p:pic>
      <p:pic>
        <p:nvPicPr>
          <p:cNvPr id="16" name="Picture 16"/>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3857961" y="3127335"/>
            <a:ext cx="730649" cy="832001"/>
          </a:xfrm>
          <a:prstGeom prst="rect">
            <a:avLst/>
          </a:prstGeom>
        </p:spPr>
      </p:pic>
      <p:pic>
        <p:nvPicPr>
          <p:cNvPr id="17" name="Picture 17"/>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6248629" y="3242891"/>
            <a:ext cx="1010671" cy="600890"/>
          </a:xfrm>
          <a:prstGeom prst="rect">
            <a:avLst/>
          </a:prstGeom>
        </p:spPr>
      </p:pic>
      <p:pic>
        <p:nvPicPr>
          <p:cNvPr id="18" name="Picture 18"/>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9417536" y="4697288"/>
            <a:ext cx="832001" cy="832001"/>
          </a:xfrm>
          <a:prstGeom prst="rect">
            <a:avLst/>
          </a:prstGeom>
        </p:spPr>
      </p:pic>
      <p:pic>
        <p:nvPicPr>
          <p:cNvPr id="19" name="Picture 19"/>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7910038" y="4697288"/>
            <a:ext cx="967444" cy="832001"/>
          </a:xfrm>
          <a:prstGeom prst="rect">
            <a:avLst/>
          </a:prstGeom>
        </p:spPr>
      </p:pic>
      <p:pic>
        <p:nvPicPr>
          <p:cNvPr id="20" name="Picture 20"/>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7854737" y="6216043"/>
            <a:ext cx="931977" cy="832001"/>
          </a:xfrm>
          <a:prstGeom prst="rect">
            <a:avLst/>
          </a:prstGeom>
        </p:spPr>
      </p:pic>
      <p:pic>
        <p:nvPicPr>
          <p:cNvPr id="21" name="Picture 21"/>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789592" y="4697288"/>
            <a:ext cx="832001" cy="832001"/>
          </a:xfrm>
          <a:prstGeom prst="rect">
            <a:avLst/>
          </a:prstGeom>
        </p:spPr>
      </p:pic>
      <p:pic>
        <p:nvPicPr>
          <p:cNvPr id="22" name="Picture 22"/>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2161648" y="4697288"/>
            <a:ext cx="830489" cy="832001"/>
          </a:xfrm>
          <a:prstGeom prst="rect">
            <a:avLst/>
          </a:prstGeom>
        </p:spPr>
      </p:pic>
      <p:pic>
        <p:nvPicPr>
          <p:cNvPr id="23" name="Picture 23"/>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3532191" y="4697288"/>
            <a:ext cx="904349" cy="832001"/>
          </a:xfrm>
          <a:prstGeom prst="rect">
            <a:avLst/>
          </a:prstGeom>
        </p:spPr>
      </p:pic>
      <p:pic>
        <p:nvPicPr>
          <p:cNvPr id="24" name="Picture 24"/>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4976595" y="4700894"/>
            <a:ext cx="665830" cy="824789"/>
          </a:xfrm>
          <a:prstGeom prst="rect">
            <a:avLst/>
          </a:prstGeom>
        </p:spPr>
      </p:pic>
      <p:pic>
        <p:nvPicPr>
          <p:cNvPr id="25" name="Picture 25"/>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248629" y="4840151"/>
            <a:ext cx="950796" cy="546276"/>
          </a:xfrm>
          <a:prstGeom prst="rect">
            <a:avLst/>
          </a:prstGeom>
        </p:spPr>
      </p:pic>
      <p:pic>
        <p:nvPicPr>
          <p:cNvPr id="26" name="Picture 26"/>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9245092" y="6219649"/>
            <a:ext cx="601346" cy="824789"/>
          </a:xfrm>
          <a:prstGeom prst="rect">
            <a:avLst/>
          </a:prstGeom>
        </p:spPr>
      </p:pic>
      <p:pic>
        <p:nvPicPr>
          <p:cNvPr id="27" name="Picture 27"/>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304816" y="6219649"/>
            <a:ext cx="773802" cy="824789"/>
          </a:xfrm>
          <a:prstGeom prst="rect">
            <a:avLst/>
          </a:prstGeom>
        </p:spPr>
      </p:pic>
      <p:pic>
        <p:nvPicPr>
          <p:cNvPr id="28" name="Picture 28"/>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536996" y="6272285"/>
            <a:ext cx="525902" cy="719517"/>
          </a:xfrm>
          <a:prstGeom prst="rect">
            <a:avLst/>
          </a:prstGeom>
        </p:spPr>
      </p:pic>
      <p:pic>
        <p:nvPicPr>
          <p:cNvPr id="29" name="Picture 29"/>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2521275" y="6349073"/>
            <a:ext cx="940385" cy="565941"/>
          </a:xfrm>
          <a:prstGeom prst="rect">
            <a:avLst/>
          </a:prstGeom>
        </p:spPr>
      </p:pic>
      <p:pic>
        <p:nvPicPr>
          <p:cNvPr id="30" name="Picture 30"/>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920038" y="6272285"/>
            <a:ext cx="911831" cy="719517"/>
          </a:xfrm>
          <a:prstGeom prst="rect">
            <a:avLst/>
          </a:prstGeom>
        </p:spPr>
      </p:pic>
      <p:pic>
        <p:nvPicPr>
          <p:cNvPr id="31" name="Picture 31"/>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5290247" y="6272285"/>
            <a:ext cx="719517" cy="719517"/>
          </a:xfrm>
          <a:prstGeom prst="rect">
            <a:avLst/>
          </a:prstGeom>
        </p:spPr>
      </p:pic>
      <p:pic>
        <p:nvPicPr>
          <p:cNvPr id="32" name="Picture 32"/>
          <p:cNvPicPr>
            <a:picLocks noChangeAspect="1"/>
          </p:cNvPicPr>
          <p:nvPr/>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a:fillRect/>
          </a:stretch>
        </p:blipFill>
        <p:spPr>
          <a:xfrm>
            <a:off x="10364717" y="7801963"/>
            <a:ext cx="703404" cy="814467"/>
          </a:xfrm>
          <a:prstGeom prst="rect">
            <a:avLst/>
          </a:prstGeom>
        </p:spPr>
      </p:pic>
      <p:pic>
        <p:nvPicPr>
          <p:cNvPr id="33" name="Picture 33"/>
          <p:cNvPicPr>
            <a:picLocks noChangeAspect="1"/>
          </p:cNvPicPr>
          <p:nvPr/>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rcRect/>
          <a:stretch>
            <a:fillRect/>
          </a:stretch>
        </p:blipFill>
        <p:spPr>
          <a:xfrm>
            <a:off x="9066589" y="7728803"/>
            <a:ext cx="744172" cy="960786"/>
          </a:xfrm>
          <a:prstGeom prst="rect">
            <a:avLst/>
          </a:prstGeom>
        </p:spPr>
      </p:pic>
      <p:pic>
        <p:nvPicPr>
          <p:cNvPr id="34" name="Picture 34"/>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rcRect/>
          <a:stretch>
            <a:fillRect/>
          </a:stretch>
        </p:blipFill>
        <p:spPr>
          <a:xfrm>
            <a:off x="16468142" y="6272285"/>
            <a:ext cx="719517" cy="719517"/>
          </a:xfrm>
          <a:prstGeom prst="rect">
            <a:avLst/>
          </a:prstGeom>
        </p:spPr>
      </p:pic>
      <p:pic>
        <p:nvPicPr>
          <p:cNvPr id="35" name="Picture 35"/>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rcRect/>
          <a:stretch>
            <a:fillRect/>
          </a:stretch>
        </p:blipFill>
        <p:spPr>
          <a:xfrm>
            <a:off x="7995556" y="7728803"/>
            <a:ext cx="517077" cy="960786"/>
          </a:xfrm>
          <a:prstGeom prst="rect">
            <a:avLst/>
          </a:prstGeom>
        </p:spPr>
      </p:pic>
      <p:pic>
        <p:nvPicPr>
          <p:cNvPr id="36" name="Picture 36"/>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rcRect/>
          <a:stretch>
            <a:fillRect/>
          </a:stretch>
        </p:blipFill>
        <p:spPr>
          <a:xfrm>
            <a:off x="11622076" y="7801963"/>
            <a:ext cx="410195" cy="814467"/>
          </a:xfrm>
          <a:prstGeom prst="rect">
            <a:avLst/>
          </a:prstGeom>
        </p:spPr>
      </p:pic>
      <p:pic>
        <p:nvPicPr>
          <p:cNvPr id="37" name="Picture 37"/>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rcRect/>
          <a:stretch>
            <a:fillRect/>
          </a:stretch>
        </p:blipFill>
        <p:spPr>
          <a:xfrm>
            <a:off x="12586227" y="7909057"/>
            <a:ext cx="600279" cy="600279"/>
          </a:xfrm>
          <a:prstGeom prst="rect">
            <a:avLst/>
          </a:prstGeom>
        </p:spPr>
      </p:pic>
      <p:pic>
        <p:nvPicPr>
          <p:cNvPr id="38" name="Picture 38"/>
          <p:cNvPicPr>
            <a:picLocks noChangeAspect="1"/>
          </p:cNvPicPr>
          <p:nvPr/>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rcRect/>
          <a:stretch>
            <a:fillRect/>
          </a:stretch>
        </p:blipFill>
        <p:spPr>
          <a:xfrm>
            <a:off x="13740462" y="7909057"/>
            <a:ext cx="733674" cy="600279"/>
          </a:xfrm>
          <a:prstGeom prst="rect">
            <a:avLst/>
          </a:prstGeom>
        </p:spPr>
      </p:pic>
      <p:pic>
        <p:nvPicPr>
          <p:cNvPr id="39" name="Picture 39"/>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rcRect/>
          <a:stretch>
            <a:fillRect/>
          </a:stretch>
        </p:blipFill>
        <p:spPr>
          <a:xfrm>
            <a:off x="15028092" y="7909057"/>
            <a:ext cx="857541" cy="600279"/>
          </a:xfrm>
          <a:prstGeom prst="rect">
            <a:avLst/>
          </a:prstGeom>
        </p:spPr>
      </p:pic>
      <p:pic>
        <p:nvPicPr>
          <p:cNvPr id="40" name="Picture 40"/>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rcRect/>
          <a:stretch>
            <a:fillRect/>
          </a:stretch>
        </p:blipFill>
        <p:spPr>
          <a:xfrm>
            <a:off x="16439589" y="7801963"/>
            <a:ext cx="712289" cy="814467"/>
          </a:xfrm>
          <a:prstGeom prst="rect">
            <a:avLst/>
          </a:prstGeom>
        </p:spPr>
      </p:pic>
      <p:sp>
        <p:nvSpPr>
          <p:cNvPr id="41" name="TextBox 41"/>
          <p:cNvSpPr txBox="1"/>
          <p:nvPr/>
        </p:nvSpPr>
        <p:spPr>
          <a:xfrm>
            <a:off x="978412" y="3256935"/>
            <a:ext cx="5159707" cy="1571625"/>
          </a:xfrm>
          <a:prstGeom prst="rect">
            <a:avLst/>
          </a:prstGeom>
        </p:spPr>
        <p:txBody>
          <a:bodyPr lIns="0" tIns="0" rIns="0" bIns="0" rtlCol="0" anchor="t">
            <a:spAutoFit/>
          </a:bodyPr>
          <a:lstStyle/>
          <a:p>
            <a:pPr marL="0" lvl="0" indent="0">
              <a:lnSpc>
                <a:spcPts val="6299"/>
              </a:lnSpc>
              <a:spcBef>
                <a:spcPct val="0"/>
              </a:spcBef>
            </a:pPr>
            <a:r>
              <a:rPr lang="en-US" sz="4500" u="none">
                <a:solidFill>
                  <a:srgbClr val="000000"/>
                </a:solidFill>
                <a:latin typeface="Zilla Slab Light"/>
              </a:rPr>
              <a:t>ICONS</a:t>
            </a:r>
          </a:p>
          <a:p>
            <a:pPr marL="0" lvl="0" indent="0">
              <a:lnSpc>
                <a:spcPts val="6299"/>
              </a:lnSpc>
              <a:spcBef>
                <a:spcPct val="0"/>
              </a:spcBef>
            </a:pPr>
            <a:r>
              <a:rPr lang="en-US" sz="4500" u="none">
                <a:solidFill>
                  <a:srgbClr val="000000"/>
                </a:solidFill>
                <a:latin typeface="Zilla Slab Light"/>
              </a:rPr>
              <a:t>RESOURCE  PAGE</a:t>
            </a:r>
          </a:p>
        </p:txBody>
      </p:sp>
      <p:sp>
        <p:nvSpPr>
          <p:cNvPr id="42" name="TextBox 42"/>
          <p:cNvSpPr txBox="1"/>
          <p:nvPr/>
        </p:nvSpPr>
        <p:spPr>
          <a:xfrm>
            <a:off x="1028700" y="5532247"/>
            <a:ext cx="5243646" cy="1851660"/>
          </a:xfrm>
          <a:prstGeom prst="rect">
            <a:avLst/>
          </a:prstGeom>
        </p:spPr>
        <p:txBody>
          <a:bodyPr lIns="0" tIns="0" rIns="0" bIns="0" rtlCol="0" anchor="t">
            <a:spAutoFit/>
          </a:bodyPr>
          <a:lstStyle/>
          <a:p>
            <a:pPr marL="0" lvl="0" indent="0">
              <a:lnSpc>
                <a:spcPts val="2940"/>
              </a:lnSpc>
              <a:spcBef>
                <a:spcPct val="0"/>
              </a:spcBef>
            </a:pPr>
            <a:r>
              <a:rPr lang="en-US" sz="2100" u="none" dirty="0">
                <a:solidFill>
                  <a:srgbClr val="000000"/>
                </a:solidFill>
                <a:latin typeface="Lato"/>
              </a:rPr>
              <a:t>Use these design resources in your Canva Presentation. Happy designing! </a:t>
            </a:r>
          </a:p>
          <a:p>
            <a:pPr marL="0" lvl="0" indent="0">
              <a:lnSpc>
                <a:spcPts val="2940"/>
              </a:lnSpc>
              <a:spcBef>
                <a:spcPct val="0"/>
              </a:spcBef>
            </a:pPr>
            <a:endParaRPr lang="en-US" sz="2100" u="none" dirty="0">
              <a:solidFill>
                <a:srgbClr val="000000"/>
              </a:solidFill>
              <a:latin typeface="Lato"/>
            </a:endParaRPr>
          </a:p>
          <a:p>
            <a:pPr marL="0" lvl="0" indent="0">
              <a:lnSpc>
                <a:spcPts val="2940"/>
              </a:lnSpc>
              <a:spcBef>
                <a:spcPct val="0"/>
              </a:spcBef>
            </a:pPr>
            <a:r>
              <a:rPr lang="en-US" sz="2100" u="none" dirty="0">
                <a:solidFill>
                  <a:srgbClr val="000000"/>
                </a:solidFill>
                <a:latin typeface="Lato"/>
              </a:rPr>
              <a:t>Don't forget to delete this page before presenting. </a:t>
            </a:r>
          </a:p>
        </p:txBody>
      </p:sp>
      <p:sp>
        <p:nvSpPr>
          <p:cNvPr id="43" name="Slide Number Placeholder 42">
            <a:extLst>
              <a:ext uri="{FF2B5EF4-FFF2-40B4-BE49-F238E27FC236}">
                <a16:creationId xmlns:a16="http://schemas.microsoft.com/office/drawing/2014/main" id="{2DC07630-3716-422A-85E3-9E96053A9342}"/>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F5FF"/>
        </a:solidFill>
        <a:effectLst/>
      </p:bgPr>
    </p:bg>
    <p:spTree>
      <p:nvGrpSpPr>
        <p:cNvPr id="1" name=""/>
        <p:cNvGrpSpPr/>
        <p:nvPr/>
      </p:nvGrpSpPr>
      <p:grpSpPr>
        <a:xfrm>
          <a:off x="0" y="0"/>
          <a:ext cx="0" cy="0"/>
          <a:chOff x="0" y="0"/>
          <a:chExt cx="0" cy="0"/>
        </a:xfrm>
      </p:grpSpPr>
      <p:sp>
        <p:nvSpPr>
          <p:cNvPr id="3" name="TextBox 3"/>
          <p:cNvSpPr txBox="1"/>
          <p:nvPr/>
        </p:nvSpPr>
        <p:spPr>
          <a:xfrm>
            <a:off x="4686300" y="4335586"/>
            <a:ext cx="8915400" cy="1615827"/>
          </a:xfrm>
          <a:prstGeom prst="rect">
            <a:avLst/>
          </a:prstGeom>
        </p:spPr>
        <p:txBody>
          <a:bodyPr wrap="square" lIns="0" tIns="0" rIns="0" bIns="0" rtlCol="0" anchor="t">
            <a:spAutoFit/>
          </a:bodyPr>
          <a:lstStyle/>
          <a:p>
            <a:pPr marL="0" lvl="0" indent="0" algn="ctr">
              <a:lnSpc>
                <a:spcPts val="6299"/>
              </a:lnSpc>
              <a:spcBef>
                <a:spcPct val="0"/>
              </a:spcBef>
            </a:pPr>
            <a:r>
              <a:rPr lang="en-US" sz="6000" u="none" dirty="0">
                <a:solidFill>
                  <a:srgbClr val="000000"/>
                </a:solidFill>
                <a:latin typeface="Zilla Slab Light"/>
              </a:rPr>
              <a:t>OUTPUT OF THE PROJECT</a:t>
            </a:r>
          </a:p>
        </p:txBody>
      </p:sp>
      <p:sp>
        <p:nvSpPr>
          <p:cNvPr id="7" name="AutoShape 7"/>
          <p:cNvSpPr/>
          <p:nvPr/>
        </p:nvSpPr>
        <p:spPr>
          <a:xfrm rot="-10800000">
            <a:off x="14881965" y="1485900"/>
            <a:ext cx="3406035" cy="0"/>
          </a:xfrm>
          <a:prstGeom prst="line">
            <a:avLst/>
          </a:prstGeom>
          <a:ln w="47625" cap="flat">
            <a:solidFill>
              <a:srgbClr val="DCC2FD"/>
            </a:solidFill>
            <a:prstDash val="solid"/>
            <a:headEnd type="none" w="sm" len="sm"/>
            <a:tailEnd type="none" w="sm" len="sm"/>
          </a:ln>
        </p:spPr>
      </p:sp>
      <p:sp>
        <p:nvSpPr>
          <p:cNvPr id="8" name="AutoShape 8"/>
          <p:cNvSpPr/>
          <p:nvPr/>
        </p:nvSpPr>
        <p:spPr>
          <a:xfrm rot="-5400000">
            <a:off x="-102817" y="8583983"/>
            <a:ext cx="3406035" cy="0"/>
          </a:xfrm>
          <a:prstGeom prst="line">
            <a:avLst/>
          </a:prstGeom>
          <a:ln w="47625" cap="flat">
            <a:solidFill>
              <a:srgbClr val="DCC2FD"/>
            </a:solidFill>
            <a:prstDash val="solid"/>
            <a:headEnd type="none" w="sm" len="sm"/>
            <a:tailEnd type="none" w="sm" len="sm"/>
          </a:ln>
        </p:spPr>
      </p:sp>
      <p:sp>
        <p:nvSpPr>
          <p:cNvPr id="9" name="Slide Number Placeholder 8">
            <a:extLst>
              <a:ext uri="{FF2B5EF4-FFF2-40B4-BE49-F238E27FC236}">
                <a16:creationId xmlns:a16="http://schemas.microsoft.com/office/drawing/2014/main" id="{EBA14996-F4C8-491D-9355-4846B64128F2}"/>
              </a:ext>
            </a:extLst>
          </p:cNvPr>
          <p:cNvSpPr>
            <a:spLocks noGrp="1"/>
          </p:cNvSpPr>
          <p:nvPr>
            <p:ph type="sldNum" sz="quarter" idx="12"/>
          </p:nvPr>
        </p:nvSpPr>
        <p:spPr>
          <a:xfrm>
            <a:off x="15712508" y="9486900"/>
            <a:ext cx="2133600" cy="365125"/>
          </a:xfrm>
        </p:spPr>
        <p:txBody>
          <a:bodyPr/>
          <a:lstStyle/>
          <a:p>
            <a:fld id="{B6F15528-21DE-4FAA-801E-634DDDAF4B2B}" type="slidenum">
              <a:rPr lang="en-US" sz="1800" smtClean="0"/>
              <a:pPr/>
              <a:t>23</a:t>
            </a:fld>
            <a:endParaRPr 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88396" y="4356753"/>
            <a:ext cx="3764804" cy="704424"/>
          </a:xfrm>
          <a:prstGeom prst="rect">
            <a:avLst/>
          </a:prstGeom>
        </p:spPr>
        <p:txBody>
          <a:bodyPr wrap="square" lIns="0" tIns="0" rIns="0" bIns="0" rtlCol="0" anchor="t">
            <a:spAutoFit/>
          </a:bodyPr>
          <a:lstStyle/>
          <a:p>
            <a:pPr marL="0" lvl="0" indent="0" algn="ctr">
              <a:lnSpc>
                <a:spcPts val="6299"/>
              </a:lnSpc>
              <a:spcBef>
                <a:spcPct val="0"/>
              </a:spcBef>
            </a:pPr>
            <a:r>
              <a:rPr lang="en-US" sz="3000" dirty="0">
                <a:solidFill>
                  <a:srgbClr val="000000"/>
                </a:solidFill>
                <a:latin typeface="Zilla Slab Light"/>
              </a:rPr>
              <a:t>Landing Page </a:t>
            </a:r>
          </a:p>
        </p:txBody>
      </p:sp>
      <p:sp>
        <p:nvSpPr>
          <p:cNvPr id="13" name="AutoShape 13"/>
          <p:cNvSpPr/>
          <p:nvPr/>
        </p:nvSpPr>
        <p:spPr>
          <a:xfrm rot="5400000">
            <a:off x="13224294" y="4225506"/>
            <a:ext cx="8451012" cy="0"/>
          </a:xfrm>
          <a:prstGeom prst="line">
            <a:avLst/>
          </a:prstGeom>
          <a:ln w="47625" cap="flat">
            <a:solidFill>
              <a:srgbClr val="DCC2FD"/>
            </a:solidFill>
            <a:prstDash val="solid"/>
            <a:headEnd type="none" w="sm" len="sm"/>
            <a:tailEnd type="none" w="sm" len="sm"/>
          </a:ln>
        </p:spPr>
      </p:sp>
      <p:sp>
        <p:nvSpPr>
          <p:cNvPr id="14" name="Slide Number Placeholder 13">
            <a:extLst>
              <a:ext uri="{FF2B5EF4-FFF2-40B4-BE49-F238E27FC236}">
                <a16:creationId xmlns:a16="http://schemas.microsoft.com/office/drawing/2014/main" id="{8DED6891-A3B3-4859-AE6A-11EB9DEFBA9D}"/>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16" name="Picture 15">
            <a:extLst>
              <a:ext uri="{FF2B5EF4-FFF2-40B4-BE49-F238E27FC236}">
                <a16:creationId xmlns:a16="http://schemas.microsoft.com/office/drawing/2014/main" id="{9E5E9FB3-FBDC-4FF0-8F4E-53699CAC4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39" y="831303"/>
            <a:ext cx="7789861" cy="3653385"/>
          </a:xfrm>
          <a:prstGeom prst="rect">
            <a:avLst/>
          </a:prstGeom>
        </p:spPr>
      </p:pic>
      <p:pic>
        <p:nvPicPr>
          <p:cNvPr id="18" name="Picture 17">
            <a:extLst>
              <a:ext uri="{FF2B5EF4-FFF2-40B4-BE49-F238E27FC236}">
                <a16:creationId xmlns:a16="http://schemas.microsoft.com/office/drawing/2014/main" id="{89D4E380-D2BE-4347-B8F4-8DA655C3D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9778" y="855116"/>
            <a:ext cx="7653334" cy="3653385"/>
          </a:xfrm>
          <a:prstGeom prst="rect">
            <a:avLst/>
          </a:prstGeom>
        </p:spPr>
      </p:pic>
      <p:sp>
        <p:nvSpPr>
          <p:cNvPr id="20" name="TextBox 2">
            <a:extLst>
              <a:ext uri="{FF2B5EF4-FFF2-40B4-BE49-F238E27FC236}">
                <a16:creationId xmlns:a16="http://schemas.microsoft.com/office/drawing/2014/main" id="{15B7D8A6-A1FA-4EBD-9D80-BB8037102C16}"/>
              </a:ext>
            </a:extLst>
          </p:cNvPr>
          <p:cNvSpPr txBox="1"/>
          <p:nvPr/>
        </p:nvSpPr>
        <p:spPr>
          <a:xfrm>
            <a:off x="11574043" y="4356753"/>
            <a:ext cx="3764804" cy="704424"/>
          </a:xfrm>
          <a:prstGeom prst="rect">
            <a:avLst/>
          </a:prstGeom>
        </p:spPr>
        <p:txBody>
          <a:bodyPr wrap="square" lIns="0" tIns="0" rIns="0" bIns="0" rtlCol="0" anchor="t">
            <a:spAutoFit/>
          </a:bodyPr>
          <a:lstStyle/>
          <a:p>
            <a:pPr marL="0" lvl="0" indent="0" algn="ctr">
              <a:lnSpc>
                <a:spcPts val="6299"/>
              </a:lnSpc>
              <a:spcBef>
                <a:spcPct val="0"/>
              </a:spcBef>
            </a:pPr>
            <a:r>
              <a:rPr lang="en-US" sz="3000" dirty="0">
                <a:solidFill>
                  <a:srgbClr val="000000"/>
                </a:solidFill>
                <a:latin typeface="Zilla Slab Light"/>
              </a:rPr>
              <a:t>Home Page</a:t>
            </a:r>
          </a:p>
        </p:txBody>
      </p:sp>
      <p:pic>
        <p:nvPicPr>
          <p:cNvPr id="22" name="Picture 21">
            <a:extLst>
              <a:ext uri="{FF2B5EF4-FFF2-40B4-BE49-F238E27FC236}">
                <a16:creationId xmlns:a16="http://schemas.microsoft.com/office/drawing/2014/main" id="{340E548D-4F3D-428E-BD86-30F83BC06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943" y="5413389"/>
            <a:ext cx="8077200" cy="3653383"/>
          </a:xfrm>
          <a:prstGeom prst="rect">
            <a:avLst/>
          </a:prstGeom>
        </p:spPr>
      </p:pic>
      <p:sp>
        <p:nvSpPr>
          <p:cNvPr id="23" name="TextBox 2">
            <a:extLst>
              <a:ext uri="{FF2B5EF4-FFF2-40B4-BE49-F238E27FC236}">
                <a16:creationId xmlns:a16="http://schemas.microsoft.com/office/drawing/2014/main" id="{2AB00F7C-176B-4AD2-BC7A-A2C82EB0FE25}"/>
              </a:ext>
            </a:extLst>
          </p:cNvPr>
          <p:cNvSpPr txBox="1"/>
          <p:nvPr/>
        </p:nvSpPr>
        <p:spPr>
          <a:xfrm>
            <a:off x="7261598" y="8877300"/>
            <a:ext cx="3764804" cy="704424"/>
          </a:xfrm>
          <a:prstGeom prst="rect">
            <a:avLst/>
          </a:prstGeom>
        </p:spPr>
        <p:txBody>
          <a:bodyPr wrap="square" lIns="0" tIns="0" rIns="0" bIns="0" rtlCol="0" anchor="t">
            <a:spAutoFit/>
          </a:bodyPr>
          <a:lstStyle/>
          <a:p>
            <a:pPr marL="0" lvl="0" indent="0" algn="ctr">
              <a:lnSpc>
                <a:spcPts val="6299"/>
              </a:lnSpc>
              <a:spcBef>
                <a:spcPct val="0"/>
              </a:spcBef>
            </a:pPr>
            <a:r>
              <a:rPr lang="en-US" sz="3000" dirty="0">
                <a:solidFill>
                  <a:srgbClr val="000000"/>
                </a:solidFill>
                <a:latin typeface="Zilla Slab Light"/>
              </a:rPr>
              <a:t>Tutorial Page</a:t>
            </a:r>
          </a:p>
        </p:txBody>
      </p:sp>
    </p:spTree>
    <p:extLst>
      <p:ext uri="{BB962C8B-B14F-4D97-AF65-F5344CB8AC3E}">
        <p14:creationId xmlns:p14="http://schemas.microsoft.com/office/powerpoint/2010/main" val="3109803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61598" y="4010177"/>
            <a:ext cx="3764804" cy="704424"/>
          </a:xfrm>
          <a:prstGeom prst="rect">
            <a:avLst/>
          </a:prstGeom>
        </p:spPr>
        <p:txBody>
          <a:bodyPr wrap="square" lIns="0" tIns="0" rIns="0" bIns="0" rtlCol="0" anchor="t">
            <a:spAutoFit/>
          </a:bodyPr>
          <a:lstStyle/>
          <a:p>
            <a:pPr marL="0" lvl="0" indent="0" algn="ctr">
              <a:lnSpc>
                <a:spcPts val="6299"/>
              </a:lnSpc>
              <a:spcBef>
                <a:spcPct val="0"/>
              </a:spcBef>
            </a:pPr>
            <a:r>
              <a:rPr lang="en-US" sz="3000" dirty="0">
                <a:solidFill>
                  <a:srgbClr val="000000"/>
                </a:solidFill>
                <a:latin typeface="Zilla Slab Light"/>
              </a:rPr>
              <a:t>Courses Page </a:t>
            </a:r>
          </a:p>
        </p:txBody>
      </p:sp>
      <p:sp>
        <p:nvSpPr>
          <p:cNvPr id="13" name="AutoShape 13"/>
          <p:cNvSpPr/>
          <p:nvPr/>
        </p:nvSpPr>
        <p:spPr>
          <a:xfrm rot="5400000">
            <a:off x="13224294" y="4225506"/>
            <a:ext cx="8451012" cy="0"/>
          </a:xfrm>
          <a:prstGeom prst="line">
            <a:avLst/>
          </a:prstGeom>
          <a:ln w="47625" cap="flat">
            <a:solidFill>
              <a:srgbClr val="DCC2FD"/>
            </a:solidFill>
            <a:prstDash val="solid"/>
            <a:headEnd type="none" w="sm" len="sm"/>
            <a:tailEnd type="none" w="sm" len="sm"/>
          </a:ln>
        </p:spPr>
      </p:sp>
      <p:sp>
        <p:nvSpPr>
          <p:cNvPr id="14" name="Slide Number Placeholder 13">
            <a:extLst>
              <a:ext uri="{FF2B5EF4-FFF2-40B4-BE49-F238E27FC236}">
                <a16:creationId xmlns:a16="http://schemas.microsoft.com/office/drawing/2014/main" id="{8DED6891-A3B3-4859-AE6A-11EB9DEFBA9D}"/>
              </a:ext>
            </a:extLst>
          </p:cNvPr>
          <p:cNvSpPr>
            <a:spLocks noGrp="1"/>
          </p:cNvSpPr>
          <p:nvPr>
            <p:ph type="sldNum" sz="quarter" idx="12"/>
          </p:nvPr>
        </p:nvSpPr>
        <p:spPr>
          <a:xfrm>
            <a:off x="15697200" y="9466557"/>
            <a:ext cx="2133600" cy="365125"/>
          </a:xfrm>
        </p:spPr>
        <p:txBody>
          <a:bodyPr/>
          <a:lstStyle/>
          <a:p>
            <a:fld id="{B6F15528-21DE-4FAA-801E-634DDDAF4B2B}" type="slidenum">
              <a:rPr lang="en-US" smtClean="0"/>
              <a:pPr/>
              <a:t>25</a:t>
            </a:fld>
            <a:endParaRPr lang="en-US"/>
          </a:p>
        </p:txBody>
      </p:sp>
      <p:pic>
        <p:nvPicPr>
          <p:cNvPr id="4" name="Picture 3">
            <a:extLst>
              <a:ext uri="{FF2B5EF4-FFF2-40B4-BE49-F238E27FC236}">
                <a16:creationId xmlns:a16="http://schemas.microsoft.com/office/drawing/2014/main" id="{06C8249A-AEFA-45D9-B0C7-31A6F5EE8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6486" y="5313655"/>
            <a:ext cx="7789861" cy="3653385"/>
          </a:xfrm>
          <a:prstGeom prst="rect">
            <a:avLst/>
          </a:prstGeom>
        </p:spPr>
      </p:pic>
      <p:pic>
        <p:nvPicPr>
          <p:cNvPr id="6" name="Picture 5">
            <a:extLst>
              <a:ext uri="{FF2B5EF4-FFF2-40B4-BE49-F238E27FC236}">
                <a16:creationId xmlns:a16="http://schemas.microsoft.com/office/drawing/2014/main" id="{F34706C9-D47B-4694-A2AD-9764AD2E7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38" y="5313655"/>
            <a:ext cx="7721209" cy="3648623"/>
          </a:xfrm>
          <a:prstGeom prst="rect">
            <a:avLst/>
          </a:prstGeom>
        </p:spPr>
      </p:pic>
      <p:pic>
        <p:nvPicPr>
          <p:cNvPr id="8" name="Picture 7">
            <a:extLst>
              <a:ext uri="{FF2B5EF4-FFF2-40B4-BE49-F238E27FC236}">
                <a16:creationId xmlns:a16="http://schemas.microsoft.com/office/drawing/2014/main" id="{9C25621C-2BD8-46E5-AADC-0A338EF9F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9070" y="466924"/>
            <a:ext cx="7789860" cy="3648623"/>
          </a:xfrm>
          <a:prstGeom prst="rect">
            <a:avLst/>
          </a:prstGeom>
        </p:spPr>
      </p:pic>
      <p:sp>
        <p:nvSpPr>
          <p:cNvPr id="17" name="TextBox 2">
            <a:extLst>
              <a:ext uri="{FF2B5EF4-FFF2-40B4-BE49-F238E27FC236}">
                <a16:creationId xmlns:a16="http://schemas.microsoft.com/office/drawing/2014/main" id="{59FE7907-1DE1-46F4-AE95-D4D8CF24D547}"/>
              </a:ext>
            </a:extLst>
          </p:cNvPr>
          <p:cNvSpPr txBox="1"/>
          <p:nvPr/>
        </p:nvSpPr>
        <p:spPr>
          <a:xfrm>
            <a:off x="2650283" y="8724900"/>
            <a:ext cx="3764804" cy="704424"/>
          </a:xfrm>
          <a:prstGeom prst="rect">
            <a:avLst/>
          </a:prstGeom>
        </p:spPr>
        <p:txBody>
          <a:bodyPr wrap="square" lIns="0" tIns="0" rIns="0" bIns="0" rtlCol="0" anchor="t">
            <a:spAutoFit/>
          </a:bodyPr>
          <a:lstStyle/>
          <a:p>
            <a:pPr marL="0" lvl="0" indent="0" algn="ctr">
              <a:lnSpc>
                <a:spcPts val="6299"/>
              </a:lnSpc>
              <a:spcBef>
                <a:spcPct val="0"/>
              </a:spcBef>
            </a:pPr>
            <a:r>
              <a:rPr lang="en-US" sz="3000" dirty="0">
                <a:solidFill>
                  <a:srgbClr val="000000"/>
                </a:solidFill>
                <a:latin typeface="Zilla Slab Light"/>
              </a:rPr>
              <a:t>About Us Page </a:t>
            </a:r>
          </a:p>
        </p:txBody>
      </p:sp>
      <p:sp>
        <p:nvSpPr>
          <p:cNvPr id="19" name="TextBox 2">
            <a:extLst>
              <a:ext uri="{FF2B5EF4-FFF2-40B4-BE49-F238E27FC236}">
                <a16:creationId xmlns:a16="http://schemas.microsoft.com/office/drawing/2014/main" id="{42D7BBC5-DE60-4E17-A65C-5A4A0D7B9DCF}"/>
              </a:ext>
            </a:extLst>
          </p:cNvPr>
          <p:cNvSpPr txBox="1"/>
          <p:nvPr/>
        </p:nvSpPr>
        <p:spPr>
          <a:xfrm>
            <a:off x="12115800" y="8724900"/>
            <a:ext cx="3764804" cy="704424"/>
          </a:xfrm>
          <a:prstGeom prst="rect">
            <a:avLst/>
          </a:prstGeom>
        </p:spPr>
        <p:txBody>
          <a:bodyPr wrap="square" lIns="0" tIns="0" rIns="0" bIns="0" rtlCol="0" anchor="t">
            <a:spAutoFit/>
          </a:bodyPr>
          <a:lstStyle/>
          <a:p>
            <a:pPr marL="0" lvl="0" indent="0" algn="ctr">
              <a:lnSpc>
                <a:spcPts val="6299"/>
              </a:lnSpc>
              <a:spcBef>
                <a:spcPct val="0"/>
              </a:spcBef>
            </a:pPr>
            <a:r>
              <a:rPr lang="en-US" sz="3000" dirty="0">
                <a:solidFill>
                  <a:srgbClr val="000000"/>
                </a:solidFill>
                <a:latin typeface="Zilla Slab Light"/>
              </a:rPr>
              <a:t>Blog Page </a:t>
            </a:r>
          </a:p>
        </p:txBody>
      </p:sp>
    </p:spTree>
    <p:extLst>
      <p:ext uri="{BB962C8B-B14F-4D97-AF65-F5344CB8AC3E}">
        <p14:creationId xmlns:p14="http://schemas.microsoft.com/office/powerpoint/2010/main" val="1540068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rot="-5400000">
            <a:off x="14680512" y="-1173622"/>
            <a:ext cx="2433865" cy="4781110"/>
            <a:chOff x="0" y="0"/>
            <a:chExt cx="637915" cy="1253126"/>
          </a:xfrm>
        </p:grpSpPr>
        <p:sp>
          <p:nvSpPr>
            <p:cNvPr id="10" name="Freeform 10"/>
            <p:cNvSpPr/>
            <p:nvPr/>
          </p:nvSpPr>
          <p:spPr>
            <a:xfrm>
              <a:off x="0" y="0"/>
              <a:ext cx="637915" cy="1253126"/>
            </a:xfrm>
            <a:custGeom>
              <a:avLst/>
              <a:gdLst/>
              <a:ahLst/>
              <a:cxnLst/>
              <a:rect l="l" t="t" r="r" b="b"/>
              <a:pathLst>
                <a:path w="637915" h="1253126">
                  <a:moveTo>
                    <a:pt x="0" y="0"/>
                  </a:moveTo>
                  <a:lnTo>
                    <a:pt x="637915" y="0"/>
                  </a:lnTo>
                  <a:lnTo>
                    <a:pt x="637915" y="1253126"/>
                  </a:lnTo>
                  <a:lnTo>
                    <a:pt x="0" y="1253126"/>
                  </a:lnTo>
                  <a:close/>
                </a:path>
              </a:pathLst>
            </a:custGeom>
            <a:solidFill>
              <a:srgbClr val="F5EDFF"/>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2" name="AutoShape 12"/>
          <p:cNvSpPr/>
          <p:nvPr/>
        </p:nvSpPr>
        <p:spPr>
          <a:xfrm>
            <a:off x="9391128" y="1558385"/>
            <a:ext cx="7868172" cy="0"/>
          </a:xfrm>
          <a:prstGeom prst="line">
            <a:avLst/>
          </a:prstGeom>
          <a:ln w="47625" cap="flat">
            <a:solidFill>
              <a:srgbClr val="DCC2FD"/>
            </a:solidFill>
            <a:prstDash val="solid"/>
            <a:headEnd type="none" w="sm" len="sm"/>
            <a:tailEnd type="none" w="sm" len="sm"/>
          </a:ln>
        </p:spPr>
      </p:sp>
      <p:sp>
        <p:nvSpPr>
          <p:cNvPr id="13" name="AutoShape 13"/>
          <p:cNvSpPr/>
          <p:nvPr/>
        </p:nvSpPr>
        <p:spPr>
          <a:xfrm>
            <a:off x="0" y="8727857"/>
            <a:ext cx="5986577" cy="0"/>
          </a:xfrm>
          <a:prstGeom prst="line">
            <a:avLst/>
          </a:prstGeom>
          <a:ln w="47625" cap="flat">
            <a:solidFill>
              <a:srgbClr val="DCC2FD"/>
            </a:solidFill>
            <a:prstDash val="solid"/>
            <a:headEnd type="none" w="sm" len="sm"/>
            <a:tailEnd type="none" w="sm" len="sm"/>
          </a:ln>
        </p:spPr>
      </p:sp>
      <p:sp>
        <p:nvSpPr>
          <p:cNvPr id="14" name="Slide Number Placeholder 13">
            <a:extLst>
              <a:ext uri="{FF2B5EF4-FFF2-40B4-BE49-F238E27FC236}">
                <a16:creationId xmlns:a16="http://schemas.microsoft.com/office/drawing/2014/main" id="{FDDE85D7-092B-4B69-8D79-5ED232349B34}"/>
              </a:ext>
            </a:extLst>
          </p:cNvPr>
          <p:cNvSpPr>
            <a:spLocks noGrp="1"/>
          </p:cNvSpPr>
          <p:nvPr>
            <p:ph type="sldNum" sz="quarter" idx="12"/>
          </p:nvPr>
        </p:nvSpPr>
        <p:spPr>
          <a:xfrm>
            <a:off x="15697200" y="9486900"/>
            <a:ext cx="2133600" cy="365125"/>
          </a:xfrm>
        </p:spPr>
        <p:txBody>
          <a:bodyPr/>
          <a:lstStyle/>
          <a:p>
            <a:fld id="{B6F15528-21DE-4FAA-801E-634DDDAF4B2B}" type="slidenum">
              <a:rPr lang="en-US" smtClean="0"/>
              <a:pPr/>
              <a:t>26</a:t>
            </a:fld>
            <a:endParaRPr lang="en-US" dirty="0"/>
          </a:p>
        </p:txBody>
      </p:sp>
      <p:pic>
        <p:nvPicPr>
          <p:cNvPr id="18" name="Picture 17">
            <a:extLst>
              <a:ext uri="{FF2B5EF4-FFF2-40B4-BE49-F238E27FC236}">
                <a16:creationId xmlns:a16="http://schemas.microsoft.com/office/drawing/2014/main" id="{EC2B8341-6C20-43A5-BED5-4B1DD66E9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42" y="571500"/>
            <a:ext cx="8269268" cy="5403191"/>
          </a:xfrm>
          <a:prstGeom prst="rect">
            <a:avLst/>
          </a:prstGeom>
        </p:spPr>
      </p:pic>
      <p:pic>
        <p:nvPicPr>
          <p:cNvPr id="20" name="Picture 19">
            <a:extLst>
              <a:ext uri="{FF2B5EF4-FFF2-40B4-BE49-F238E27FC236}">
                <a16:creationId xmlns:a16="http://schemas.microsoft.com/office/drawing/2014/main" id="{3F424299-B2F6-4AB6-B282-517E7031E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890" y="3262358"/>
            <a:ext cx="8269268" cy="5396048"/>
          </a:xfrm>
          <a:prstGeom prst="rect">
            <a:avLst/>
          </a:prstGeom>
        </p:spPr>
      </p:pic>
      <p:sp>
        <p:nvSpPr>
          <p:cNvPr id="21" name="TextBox 2">
            <a:extLst>
              <a:ext uri="{FF2B5EF4-FFF2-40B4-BE49-F238E27FC236}">
                <a16:creationId xmlns:a16="http://schemas.microsoft.com/office/drawing/2014/main" id="{007DF9CF-9802-43C7-94AE-11AF3476C91C}"/>
              </a:ext>
            </a:extLst>
          </p:cNvPr>
          <p:cNvSpPr txBox="1"/>
          <p:nvPr/>
        </p:nvSpPr>
        <p:spPr>
          <a:xfrm>
            <a:off x="2209800" y="5829300"/>
            <a:ext cx="5334000" cy="704424"/>
          </a:xfrm>
          <a:prstGeom prst="rect">
            <a:avLst/>
          </a:prstGeom>
        </p:spPr>
        <p:txBody>
          <a:bodyPr wrap="square" lIns="0" tIns="0" rIns="0" bIns="0" rtlCol="0" anchor="t">
            <a:spAutoFit/>
          </a:bodyPr>
          <a:lstStyle/>
          <a:p>
            <a:pPr marL="0" lvl="0" indent="0" algn="ctr">
              <a:lnSpc>
                <a:spcPts val="6299"/>
              </a:lnSpc>
              <a:spcBef>
                <a:spcPct val="0"/>
              </a:spcBef>
            </a:pPr>
            <a:r>
              <a:rPr lang="en-US" sz="3000" dirty="0">
                <a:solidFill>
                  <a:srgbClr val="000000"/>
                </a:solidFill>
                <a:latin typeface="Zilla Slab Light"/>
              </a:rPr>
              <a:t>Teacher Dashboard Page </a:t>
            </a:r>
          </a:p>
        </p:txBody>
      </p:sp>
      <p:sp>
        <p:nvSpPr>
          <p:cNvPr id="23" name="TextBox 2">
            <a:extLst>
              <a:ext uri="{FF2B5EF4-FFF2-40B4-BE49-F238E27FC236}">
                <a16:creationId xmlns:a16="http://schemas.microsoft.com/office/drawing/2014/main" id="{66CA9F08-B04B-4916-B7E0-BAFDBD36B401}"/>
              </a:ext>
            </a:extLst>
          </p:cNvPr>
          <p:cNvSpPr txBox="1"/>
          <p:nvPr/>
        </p:nvSpPr>
        <p:spPr>
          <a:xfrm>
            <a:off x="11274004" y="8496300"/>
            <a:ext cx="5334000" cy="704424"/>
          </a:xfrm>
          <a:prstGeom prst="rect">
            <a:avLst/>
          </a:prstGeom>
        </p:spPr>
        <p:txBody>
          <a:bodyPr wrap="square" lIns="0" tIns="0" rIns="0" bIns="0" rtlCol="0" anchor="t">
            <a:spAutoFit/>
          </a:bodyPr>
          <a:lstStyle/>
          <a:p>
            <a:pPr marL="0" lvl="0" indent="0" algn="ctr">
              <a:lnSpc>
                <a:spcPts val="6299"/>
              </a:lnSpc>
              <a:spcBef>
                <a:spcPct val="0"/>
              </a:spcBef>
            </a:pPr>
            <a:r>
              <a:rPr lang="en-US" sz="3000" dirty="0">
                <a:solidFill>
                  <a:srgbClr val="000000"/>
                </a:solidFill>
                <a:latin typeface="Zilla Slab Light"/>
              </a:rPr>
              <a:t>Student Dashboard Page </a:t>
            </a:r>
          </a:p>
        </p:txBody>
      </p:sp>
    </p:spTree>
    <p:extLst>
      <p:ext uri="{BB962C8B-B14F-4D97-AF65-F5344CB8AC3E}">
        <p14:creationId xmlns:p14="http://schemas.microsoft.com/office/powerpoint/2010/main" val="1108603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539"/>
          <a:stretch>
            <a:fillRect/>
          </a:stretch>
        </p:blipFill>
        <p:spPr>
          <a:xfrm rot="-5400000">
            <a:off x="-198678" y="198677"/>
            <a:ext cx="10287002" cy="9889647"/>
          </a:xfrm>
          <a:prstGeom prst="rect">
            <a:avLst/>
          </a:prstGeom>
        </p:spPr>
      </p:pic>
      <p:sp>
        <p:nvSpPr>
          <p:cNvPr id="18" name="TextBox 18"/>
          <p:cNvSpPr txBox="1"/>
          <p:nvPr/>
        </p:nvSpPr>
        <p:spPr>
          <a:xfrm>
            <a:off x="11582400" y="2476500"/>
            <a:ext cx="6019800" cy="5021183"/>
          </a:xfrm>
          <a:prstGeom prst="rect">
            <a:avLst/>
          </a:prstGeom>
        </p:spPr>
        <p:txBody>
          <a:bodyPr wrap="square" lIns="0" tIns="0" rIns="0" bIns="0" rtlCol="0" anchor="ctr">
            <a:spAutoFit/>
          </a:bodyPr>
          <a:lstStyle/>
          <a:p>
            <a:pPr marL="0" marR="268605">
              <a:lnSpc>
                <a:spcPct val="115000"/>
              </a:lnSpc>
              <a:spcBef>
                <a:spcPts val="685"/>
              </a:spcBef>
              <a:spcAft>
                <a:spcPts val="0"/>
              </a:spcAft>
              <a:tabLst>
                <a:tab pos="521335" algn="l"/>
              </a:tabLst>
            </a:pPr>
            <a:r>
              <a:rPr lang="en-US" sz="2400" dirty="0">
                <a:effectLst/>
                <a:latin typeface="Times New Roman" panose="02020603050405020304" pitchFamily="18" charset="0"/>
                <a:ea typeface="Times New Roman" panose="02020603050405020304" pitchFamily="18" charset="0"/>
              </a:rPr>
              <a:t>This project has numerous importance like-</a:t>
            </a:r>
          </a:p>
          <a:p>
            <a:pPr marL="0" marR="268605">
              <a:lnSpc>
                <a:spcPct val="115000"/>
              </a:lnSpc>
              <a:spcBef>
                <a:spcPts val="685"/>
              </a:spcBef>
              <a:spcAft>
                <a:spcPts val="0"/>
              </a:spcAft>
              <a:tabLst>
                <a:tab pos="521335" algn="l"/>
              </a:tabLst>
            </a:pPr>
            <a:endParaRPr lang="en-US" sz="2400" dirty="0">
              <a:effectLst/>
              <a:latin typeface="Times New Roman" panose="02020603050405020304" pitchFamily="18" charset="0"/>
              <a:ea typeface="Times New Roman" panose="02020603050405020304" pitchFamily="18" charset="0"/>
            </a:endParaRPr>
          </a:p>
          <a:p>
            <a:pPr marL="342900" marR="268605" indent="-342900">
              <a:lnSpc>
                <a:spcPct val="115000"/>
              </a:lnSpc>
              <a:spcBef>
                <a:spcPts val="685"/>
              </a:spcBef>
              <a:spcAft>
                <a:spcPts val="0"/>
              </a:spcAft>
              <a:buFont typeface="Wingdings" panose="05000000000000000000" pitchFamily="2" charset="2"/>
              <a:buChar char="ü"/>
              <a:tabLst>
                <a:tab pos="521335" algn="l"/>
              </a:tabLst>
            </a:pPr>
            <a:r>
              <a:rPr lang="en-US" sz="2400" spc="-10" dirty="0">
                <a:effectLst/>
                <a:latin typeface="Times New Roman" panose="02020603050405020304" pitchFamily="18" charset="0"/>
                <a:ea typeface="Times New Roman" panose="02020603050405020304" pitchFamily="18" charset="0"/>
              </a:rPr>
              <a:t>Comprehensive Admin Controls</a:t>
            </a:r>
          </a:p>
          <a:p>
            <a:pPr marL="342900" marR="268605" indent="-342900">
              <a:lnSpc>
                <a:spcPct val="115000"/>
              </a:lnSpc>
              <a:spcBef>
                <a:spcPts val="685"/>
              </a:spcBef>
              <a:spcAft>
                <a:spcPts val="0"/>
              </a:spcAft>
              <a:buFont typeface="Wingdings" panose="05000000000000000000" pitchFamily="2" charset="2"/>
              <a:buChar char="ü"/>
              <a:tabLst>
                <a:tab pos="521335" algn="l"/>
              </a:tabLst>
            </a:pPr>
            <a:r>
              <a:rPr lang="en-US" sz="2400" spc="-10" dirty="0">
                <a:effectLst/>
                <a:latin typeface="Times New Roman" panose="02020603050405020304" pitchFamily="18" charset="0"/>
                <a:ea typeface="Times New Roman" panose="02020603050405020304" pitchFamily="18" charset="0"/>
              </a:rPr>
              <a:t>Accessible Learning</a:t>
            </a:r>
          </a:p>
          <a:p>
            <a:pPr marL="342900" marR="268605" indent="-342900">
              <a:lnSpc>
                <a:spcPct val="115000"/>
              </a:lnSpc>
              <a:spcBef>
                <a:spcPts val="685"/>
              </a:spcBef>
              <a:spcAft>
                <a:spcPts val="0"/>
              </a:spcAft>
              <a:buFont typeface="Wingdings" panose="05000000000000000000" pitchFamily="2" charset="2"/>
              <a:buChar char="ü"/>
              <a:tabLst>
                <a:tab pos="521335" algn="l"/>
              </a:tabLst>
            </a:pPr>
            <a:r>
              <a:rPr lang="en-US" sz="2400" spc="-10" dirty="0">
                <a:effectLst/>
                <a:latin typeface="Times New Roman" panose="02020603050405020304" pitchFamily="18" charset="0"/>
                <a:ea typeface="Times New Roman" panose="02020603050405020304" pitchFamily="18" charset="0"/>
              </a:rPr>
              <a:t>Efficient Course Management</a:t>
            </a:r>
          </a:p>
          <a:p>
            <a:pPr marL="342900" marR="268605" indent="-342900">
              <a:lnSpc>
                <a:spcPct val="115000"/>
              </a:lnSpc>
              <a:spcBef>
                <a:spcPts val="685"/>
              </a:spcBef>
              <a:spcAft>
                <a:spcPts val="0"/>
              </a:spcAft>
              <a:buFont typeface="Wingdings" panose="05000000000000000000" pitchFamily="2" charset="2"/>
              <a:buChar char="ü"/>
              <a:tabLst>
                <a:tab pos="521335" algn="l"/>
              </a:tabLst>
            </a:pPr>
            <a:r>
              <a:rPr lang="en-US" sz="2400" spc="-10" dirty="0">
                <a:effectLst/>
                <a:latin typeface="Times New Roman" panose="02020603050405020304" pitchFamily="18" charset="0"/>
                <a:ea typeface="Times New Roman" panose="02020603050405020304" pitchFamily="18" charset="0"/>
              </a:rPr>
              <a:t>Future-Ready Technology</a:t>
            </a:r>
          </a:p>
          <a:p>
            <a:pPr marL="342900" marR="268605" indent="-342900">
              <a:lnSpc>
                <a:spcPct val="115000"/>
              </a:lnSpc>
              <a:spcBef>
                <a:spcPts val="685"/>
              </a:spcBef>
              <a:spcAft>
                <a:spcPts val="0"/>
              </a:spcAft>
              <a:buFont typeface="Wingdings" panose="05000000000000000000" pitchFamily="2" charset="2"/>
              <a:buChar char="ü"/>
              <a:tabLst>
                <a:tab pos="521335" algn="l"/>
              </a:tabLst>
            </a:pPr>
            <a:r>
              <a:rPr lang="en-US" sz="2400" spc="-10" dirty="0">
                <a:effectLst/>
                <a:latin typeface="Times New Roman" panose="02020603050405020304" pitchFamily="18" charset="0"/>
                <a:ea typeface="Times New Roman" panose="02020603050405020304" pitchFamily="18" charset="0"/>
              </a:rPr>
              <a:t>Flexible Enrollment</a:t>
            </a:r>
          </a:p>
          <a:p>
            <a:pPr marL="342900" marR="268605" indent="-342900">
              <a:lnSpc>
                <a:spcPct val="115000"/>
              </a:lnSpc>
              <a:spcBef>
                <a:spcPts val="685"/>
              </a:spcBef>
              <a:spcAft>
                <a:spcPts val="0"/>
              </a:spcAft>
              <a:buFont typeface="Wingdings" panose="05000000000000000000" pitchFamily="2" charset="2"/>
              <a:buChar char="ü"/>
              <a:tabLst>
                <a:tab pos="521335" algn="l"/>
              </a:tabLst>
            </a:pPr>
            <a:r>
              <a:rPr lang="en-US" sz="2400" spc="-10" dirty="0">
                <a:effectLst/>
                <a:latin typeface="Times New Roman" panose="02020603050405020304" pitchFamily="18" charset="0"/>
                <a:ea typeface="Times New Roman" panose="02020603050405020304" pitchFamily="18" charset="0"/>
              </a:rPr>
              <a:t>Engaging Content</a:t>
            </a:r>
          </a:p>
          <a:p>
            <a:pPr marL="342900" marR="268605" indent="-342900">
              <a:lnSpc>
                <a:spcPct val="115000"/>
              </a:lnSpc>
              <a:spcBef>
                <a:spcPts val="685"/>
              </a:spcBef>
              <a:spcAft>
                <a:spcPts val="0"/>
              </a:spcAft>
              <a:buFont typeface="Wingdings" panose="05000000000000000000" pitchFamily="2" charset="2"/>
              <a:buChar char="ü"/>
              <a:tabLst>
                <a:tab pos="521335" algn="l"/>
              </a:tabLst>
            </a:pPr>
            <a:r>
              <a:rPr lang="en-US" sz="2400" spc="-10" dirty="0">
                <a:effectLst/>
                <a:latin typeface="Times New Roman" panose="02020603050405020304" pitchFamily="18" charset="0"/>
                <a:ea typeface="Times New Roman" panose="02020603050405020304" pitchFamily="18" charset="0"/>
              </a:rPr>
              <a:t>Interactive Practice</a:t>
            </a:r>
          </a:p>
          <a:p>
            <a:pPr marL="342900" marR="268605" indent="-342900">
              <a:lnSpc>
                <a:spcPct val="115000"/>
              </a:lnSpc>
              <a:spcBef>
                <a:spcPts val="685"/>
              </a:spcBef>
              <a:spcAft>
                <a:spcPts val="0"/>
              </a:spcAft>
              <a:buFont typeface="Wingdings" panose="05000000000000000000" pitchFamily="2" charset="2"/>
              <a:buChar char="ü"/>
              <a:tabLst>
                <a:tab pos="521335" algn="l"/>
              </a:tabLst>
            </a:pPr>
            <a:r>
              <a:rPr lang="en-US" sz="2400" spc="-10" dirty="0">
                <a:effectLst/>
                <a:latin typeface="Times New Roman" panose="02020603050405020304" pitchFamily="18" charset="0"/>
                <a:ea typeface="Times New Roman" panose="02020603050405020304" pitchFamily="18" charset="0"/>
              </a:rPr>
              <a:t>Flexibility</a:t>
            </a:r>
          </a:p>
        </p:txBody>
      </p:sp>
      <p:sp>
        <p:nvSpPr>
          <p:cNvPr id="20" name="Slide Number Placeholder 19">
            <a:extLst>
              <a:ext uri="{FF2B5EF4-FFF2-40B4-BE49-F238E27FC236}">
                <a16:creationId xmlns:a16="http://schemas.microsoft.com/office/drawing/2014/main" id="{1DF8F418-EFD0-4BB9-A02C-95B29604A2BE}"/>
              </a:ext>
            </a:extLst>
          </p:cNvPr>
          <p:cNvSpPr>
            <a:spLocks noGrp="1"/>
          </p:cNvSpPr>
          <p:nvPr>
            <p:ph type="sldNum" sz="quarter" idx="12"/>
          </p:nvPr>
        </p:nvSpPr>
        <p:spPr>
          <a:xfrm>
            <a:off x="15773400" y="9578975"/>
            <a:ext cx="2133600" cy="365125"/>
          </a:xfrm>
        </p:spPr>
        <p:txBody>
          <a:bodyPr/>
          <a:lstStyle/>
          <a:p>
            <a:r>
              <a:rPr lang="en-US" sz="1800" dirty="0"/>
              <a:t>4</a:t>
            </a:r>
          </a:p>
        </p:txBody>
      </p:sp>
      <p:sp>
        <p:nvSpPr>
          <p:cNvPr id="21" name="TextBox 3">
            <a:extLst>
              <a:ext uri="{FF2B5EF4-FFF2-40B4-BE49-F238E27FC236}">
                <a16:creationId xmlns:a16="http://schemas.microsoft.com/office/drawing/2014/main" id="{48F6DFE3-B321-4E13-8B48-02B0CD174B37}"/>
              </a:ext>
            </a:extLst>
          </p:cNvPr>
          <p:cNvSpPr txBox="1"/>
          <p:nvPr/>
        </p:nvSpPr>
        <p:spPr>
          <a:xfrm>
            <a:off x="1143000" y="4053743"/>
            <a:ext cx="7217935" cy="1615827"/>
          </a:xfrm>
          <a:prstGeom prst="rect">
            <a:avLst/>
          </a:prstGeom>
        </p:spPr>
        <p:txBody>
          <a:bodyPr lIns="0" tIns="0" rIns="0" bIns="0" rtlCol="0" anchor="ctr">
            <a:spAutoFit/>
          </a:bodyPr>
          <a:lstStyle/>
          <a:p>
            <a:pPr marL="0" lvl="0" indent="0" algn="ctr">
              <a:lnSpc>
                <a:spcPts val="6299"/>
              </a:lnSpc>
              <a:spcBef>
                <a:spcPct val="0"/>
              </a:spcBef>
            </a:pPr>
            <a:r>
              <a:rPr lang="en-US" sz="6000" u="none" dirty="0">
                <a:solidFill>
                  <a:srgbClr val="000000"/>
                </a:solidFill>
                <a:latin typeface="Zilla Slab Light"/>
              </a:rPr>
              <a:t>IMPORTANCE OF THE PROJECT</a:t>
            </a:r>
          </a:p>
        </p:txBody>
      </p:sp>
    </p:spTree>
    <p:extLst>
      <p:ext uri="{BB962C8B-B14F-4D97-AF65-F5344CB8AC3E}">
        <p14:creationId xmlns:p14="http://schemas.microsoft.com/office/powerpoint/2010/main" val="114224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539"/>
          <a:stretch>
            <a:fillRect/>
          </a:stretch>
        </p:blipFill>
        <p:spPr>
          <a:xfrm rot="-5400000">
            <a:off x="8572500" y="571500"/>
            <a:ext cx="10287000" cy="9144000"/>
          </a:xfrm>
          <a:prstGeom prst="rect">
            <a:avLst/>
          </a:prstGeom>
        </p:spPr>
      </p:pic>
      <p:sp>
        <p:nvSpPr>
          <p:cNvPr id="30" name="Slide Number Placeholder 29">
            <a:extLst>
              <a:ext uri="{FF2B5EF4-FFF2-40B4-BE49-F238E27FC236}">
                <a16:creationId xmlns:a16="http://schemas.microsoft.com/office/drawing/2014/main" id="{3C32D9F8-8375-4BF4-9071-918BE46D5744}"/>
              </a:ext>
            </a:extLst>
          </p:cNvPr>
          <p:cNvSpPr>
            <a:spLocks noGrp="1"/>
          </p:cNvSpPr>
          <p:nvPr>
            <p:ph type="sldNum" sz="quarter" idx="12"/>
          </p:nvPr>
        </p:nvSpPr>
        <p:spPr>
          <a:xfrm>
            <a:off x="15773400" y="9536237"/>
            <a:ext cx="2133600" cy="365125"/>
          </a:xfrm>
        </p:spPr>
        <p:txBody>
          <a:bodyPr/>
          <a:lstStyle/>
          <a:p>
            <a:fld id="{B6F15528-21DE-4FAA-801E-634DDDAF4B2B}" type="slidenum">
              <a:rPr lang="en-US" sz="1800" smtClean="0"/>
              <a:pPr/>
              <a:t>28</a:t>
            </a:fld>
            <a:endParaRPr lang="en-US" sz="1800" dirty="0"/>
          </a:p>
        </p:txBody>
      </p:sp>
      <p:sp>
        <p:nvSpPr>
          <p:cNvPr id="31" name="TextBox 3">
            <a:extLst>
              <a:ext uri="{FF2B5EF4-FFF2-40B4-BE49-F238E27FC236}">
                <a16:creationId xmlns:a16="http://schemas.microsoft.com/office/drawing/2014/main" id="{6D135F87-9C62-4134-862B-97A9C315947B}"/>
              </a:ext>
            </a:extLst>
          </p:cNvPr>
          <p:cNvSpPr txBox="1"/>
          <p:nvPr/>
        </p:nvSpPr>
        <p:spPr>
          <a:xfrm>
            <a:off x="10107032" y="3960205"/>
            <a:ext cx="7217935" cy="1615827"/>
          </a:xfrm>
          <a:prstGeom prst="rect">
            <a:avLst/>
          </a:prstGeom>
        </p:spPr>
        <p:txBody>
          <a:bodyPr lIns="0" tIns="0" rIns="0" bIns="0" rtlCol="0" anchor="ctr">
            <a:spAutoFit/>
          </a:bodyPr>
          <a:lstStyle/>
          <a:p>
            <a:pPr marL="0" lvl="0" indent="0" algn="ctr">
              <a:lnSpc>
                <a:spcPts val="6299"/>
              </a:lnSpc>
              <a:spcBef>
                <a:spcPct val="0"/>
              </a:spcBef>
            </a:pPr>
            <a:r>
              <a:rPr lang="en-US" sz="6000" u="none" dirty="0">
                <a:solidFill>
                  <a:srgbClr val="000000"/>
                </a:solidFill>
                <a:latin typeface="Zilla Slab Light"/>
              </a:rPr>
              <a:t> LIMITATIONS OF THE PROJECT</a:t>
            </a:r>
          </a:p>
        </p:txBody>
      </p:sp>
      <p:sp>
        <p:nvSpPr>
          <p:cNvPr id="32" name="TextBox 18">
            <a:extLst>
              <a:ext uri="{FF2B5EF4-FFF2-40B4-BE49-F238E27FC236}">
                <a16:creationId xmlns:a16="http://schemas.microsoft.com/office/drawing/2014/main" id="{82B444AC-D357-435B-A7C0-D5D9962F0277}"/>
              </a:ext>
            </a:extLst>
          </p:cNvPr>
          <p:cNvSpPr txBox="1"/>
          <p:nvPr/>
        </p:nvSpPr>
        <p:spPr>
          <a:xfrm>
            <a:off x="1779850" y="2019300"/>
            <a:ext cx="5227269" cy="5929508"/>
          </a:xfrm>
          <a:prstGeom prst="rect">
            <a:avLst/>
          </a:prstGeom>
        </p:spPr>
        <p:txBody>
          <a:bodyPr lIns="0" tIns="0" rIns="0" bIns="0" rtlCol="0" anchor="ctr">
            <a:spAutoFit/>
          </a:bodyPr>
          <a:lstStyle/>
          <a:p>
            <a:pPr lvl="0" algn="just">
              <a:lnSpc>
                <a:spcPts val="2940"/>
              </a:lnSpc>
              <a:spcBef>
                <a:spcPct val="0"/>
              </a:spcBef>
            </a:pPr>
            <a:r>
              <a:rPr lang="en-US" sz="2600" u="none" dirty="0">
                <a:solidFill>
                  <a:srgbClr val="000000"/>
                </a:solidFill>
                <a:latin typeface="Times New Roman" panose="02020603050405020304" pitchFamily="18" charset="0"/>
                <a:cs typeface="Times New Roman" panose="02020603050405020304" pitchFamily="18" charset="0"/>
              </a:rPr>
              <a:t>Some limitations of this project are-</a:t>
            </a:r>
          </a:p>
          <a:p>
            <a:pPr lvl="0" algn="just">
              <a:lnSpc>
                <a:spcPts val="2940"/>
              </a:lnSpc>
              <a:spcBef>
                <a:spcPct val="0"/>
              </a:spcBef>
            </a:pPr>
            <a:endParaRPr lang="en-US" sz="2400" u="none" dirty="0">
              <a:solidFill>
                <a:srgbClr val="000000"/>
              </a:solidFill>
              <a:latin typeface="Times New Roman" panose="02020603050405020304" pitchFamily="18" charset="0"/>
              <a:cs typeface="Times New Roman" panose="02020603050405020304" pitchFamily="18" charset="0"/>
            </a:endParaRPr>
          </a:p>
          <a:p>
            <a:pPr marL="342900" lvl="0" indent="-342900" algn="just">
              <a:lnSpc>
                <a:spcPts val="2940"/>
              </a:lnSpc>
              <a:spcBef>
                <a:spcPct val="0"/>
              </a:spcBef>
              <a:buFont typeface="Wingdings" panose="05000000000000000000" pitchFamily="2" charset="2"/>
              <a:buChar char="ü"/>
            </a:pPr>
            <a:r>
              <a:rPr lang="en-US" sz="2400" u="none" dirty="0">
                <a:solidFill>
                  <a:srgbClr val="000000"/>
                </a:solidFill>
                <a:latin typeface="Times New Roman" panose="02020603050405020304" pitchFamily="18" charset="0"/>
                <a:cs typeface="Times New Roman" panose="02020603050405020304" pitchFamily="18" charset="0"/>
              </a:rPr>
              <a:t>A large number of users can lead to server overload and slow response times.</a:t>
            </a:r>
          </a:p>
          <a:p>
            <a:pPr marL="342900" lvl="0" indent="-342900" algn="just">
              <a:lnSpc>
                <a:spcPts val="2940"/>
              </a:lnSpc>
              <a:spcBef>
                <a:spcPct val="0"/>
              </a:spcBef>
              <a:buFont typeface="Wingdings" panose="05000000000000000000" pitchFamily="2" charset="2"/>
              <a:buChar char="ü"/>
            </a:pPr>
            <a:r>
              <a:rPr lang="en-US" sz="2400" u="none" dirty="0">
                <a:solidFill>
                  <a:srgbClr val="000000"/>
                </a:solidFill>
                <a:latin typeface="Times New Roman" panose="02020603050405020304" pitchFamily="18" charset="0"/>
                <a:cs typeface="Times New Roman" panose="02020603050405020304" pitchFamily="18" charset="0"/>
              </a:rPr>
              <a:t>Duplication of content can be challenging, potentially leading to confusion among users.</a:t>
            </a:r>
          </a:p>
          <a:p>
            <a:pPr marL="342900" lvl="0" indent="-342900" algn="just">
              <a:lnSpc>
                <a:spcPts val="2940"/>
              </a:lnSpc>
              <a:spcBef>
                <a:spcPct val="0"/>
              </a:spcBef>
              <a:buFont typeface="Wingdings" panose="05000000000000000000" pitchFamily="2" charset="2"/>
              <a:buChar char="ü"/>
            </a:pPr>
            <a:r>
              <a:rPr lang="en-US" sz="2400" u="none" dirty="0">
                <a:solidFill>
                  <a:srgbClr val="000000"/>
                </a:solidFill>
                <a:latin typeface="Times New Roman" panose="02020603050405020304" pitchFamily="18" charset="0"/>
                <a:cs typeface="Times New Roman" panose="02020603050405020304" pitchFamily="18" charset="0"/>
              </a:rPr>
              <a:t>Large volumes of content and multimedia elements can result in slow page loading times, causing user frustration.</a:t>
            </a:r>
          </a:p>
          <a:p>
            <a:pPr marL="342900" lvl="0" indent="-342900" algn="just">
              <a:lnSpc>
                <a:spcPts val="2940"/>
              </a:lnSpc>
              <a:spcBef>
                <a:spcPct val="0"/>
              </a:spcBef>
              <a:buFont typeface="Wingdings" panose="05000000000000000000" pitchFamily="2" charset="2"/>
              <a:buChar char="ü"/>
            </a:pPr>
            <a:r>
              <a:rPr lang="en-US" sz="2400" u="none" dirty="0">
                <a:solidFill>
                  <a:srgbClr val="000000"/>
                </a:solidFill>
                <a:latin typeface="Times New Roman" panose="02020603050405020304" pitchFamily="18" charset="0"/>
                <a:cs typeface="Times New Roman" panose="02020603050405020304" pitchFamily="18" charset="0"/>
              </a:rPr>
              <a:t>Students may try to cheat on their assignments and exams by using online tools.</a:t>
            </a:r>
          </a:p>
          <a:p>
            <a:pPr marL="342900" lvl="0" indent="-342900" algn="just">
              <a:lnSpc>
                <a:spcPts val="2940"/>
              </a:lnSpc>
              <a:spcBef>
                <a:spcPct val="0"/>
              </a:spcBef>
              <a:buFont typeface="Wingdings" panose="05000000000000000000" pitchFamily="2" charset="2"/>
              <a:buChar char="ü"/>
            </a:pPr>
            <a:r>
              <a:rPr lang="en-US" sz="2400" u="none" dirty="0">
                <a:solidFill>
                  <a:srgbClr val="000000"/>
                </a:solidFill>
                <a:latin typeface="Times New Roman" panose="02020603050405020304" pitchFamily="18" charset="0"/>
                <a:cs typeface="Times New Roman" panose="02020603050405020304" pitchFamily="18" charset="0"/>
              </a:rPr>
              <a:t>Manual Payment Processing. </a:t>
            </a:r>
          </a:p>
        </p:txBody>
      </p:sp>
    </p:spTree>
    <p:extLst>
      <p:ext uri="{BB962C8B-B14F-4D97-AF65-F5344CB8AC3E}">
        <p14:creationId xmlns:p14="http://schemas.microsoft.com/office/powerpoint/2010/main" val="2478902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539"/>
          <a:stretch>
            <a:fillRect/>
          </a:stretch>
        </p:blipFill>
        <p:spPr>
          <a:xfrm rot="-5400000">
            <a:off x="-198678" y="198677"/>
            <a:ext cx="10287002" cy="9889647"/>
          </a:xfrm>
          <a:prstGeom prst="rect">
            <a:avLst/>
          </a:prstGeom>
        </p:spPr>
      </p:pic>
      <p:sp>
        <p:nvSpPr>
          <p:cNvPr id="20" name="Slide Number Placeholder 19">
            <a:extLst>
              <a:ext uri="{FF2B5EF4-FFF2-40B4-BE49-F238E27FC236}">
                <a16:creationId xmlns:a16="http://schemas.microsoft.com/office/drawing/2014/main" id="{1DF8F418-EFD0-4BB9-A02C-95B29604A2BE}"/>
              </a:ext>
            </a:extLst>
          </p:cNvPr>
          <p:cNvSpPr>
            <a:spLocks noGrp="1"/>
          </p:cNvSpPr>
          <p:nvPr>
            <p:ph type="sldNum" sz="quarter" idx="12"/>
          </p:nvPr>
        </p:nvSpPr>
        <p:spPr>
          <a:xfrm>
            <a:off x="15773400" y="9578975"/>
            <a:ext cx="2133600" cy="365125"/>
          </a:xfrm>
        </p:spPr>
        <p:txBody>
          <a:bodyPr/>
          <a:lstStyle/>
          <a:p>
            <a:r>
              <a:rPr lang="en-US" sz="1800" dirty="0"/>
              <a:t>4</a:t>
            </a:r>
          </a:p>
        </p:txBody>
      </p:sp>
      <p:sp>
        <p:nvSpPr>
          <p:cNvPr id="6" name="TextBox 3">
            <a:extLst>
              <a:ext uri="{FF2B5EF4-FFF2-40B4-BE49-F238E27FC236}">
                <a16:creationId xmlns:a16="http://schemas.microsoft.com/office/drawing/2014/main" id="{AB56842E-F0F1-480D-890D-FF52D5D99F72}"/>
              </a:ext>
            </a:extLst>
          </p:cNvPr>
          <p:cNvSpPr txBox="1"/>
          <p:nvPr/>
        </p:nvSpPr>
        <p:spPr>
          <a:xfrm>
            <a:off x="1335855" y="4583134"/>
            <a:ext cx="7217935" cy="807913"/>
          </a:xfrm>
          <a:prstGeom prst="rect">
            <a:avLst/>
          </a:prstGeom>
        </p:spPr>
        <p:txBody>
          <a:bodyPr lIns="0" tIns="0" rIns="0" bIns="0" rtlCol="0" anchor="ctr">
            <a:spAutoFit/>
          </a:bodyPr>
          <a:lstStyle/>
          <a:p>
            <a:pPr marL="0" lvl="0" indent="0" algn="ctr">
              <a:lnSpc>
                <a:spcPts val="6299"/>
              </a:lnSpc>
              <a:spcBef>
                <a:spcPct val="0"/>
              </a:spcBef>
            </a:pPr>
            <a:r>
              <a:rPr lang="en-US" sz="6000" u="none" dirty="0">
                <a:solidFill>
                  <a:srgbClr val="000000"/>
                </a:solidFill>
                <a:latin typeface="Zilla Slab Light"/>
              </a:rPr>
              <a:t>CONCLUSION</a:t>
            </a:r>
          </a:p>
        </p:txBody>
      </p:sp>
      <p:sp>
        <p:nvSpPr>
          <p:cNvPr id="7" name="TextBox 18">
            <a:extLst>
              <a:ext uri="{FF2B5EF4-FFF2-40B4-BE49-F238E27FC236}">
                <a16:creationId xmlns:a16="http://schemas.microsoft.com/office/drawing/2014/main" id="{6FE886A5-5E13-4BCA-A69B-B168AD931A9F}"/>
              </a:ext>
            </a:extLst>
          </p:cNvPr>
          <p:cNvSpPr txBox="1"/>
          <p:nvPr/>
        </p:nvSpPr>
        <p:spPr>
          <a:xfrm>
            <a:off x="11430000" y="2247900"/>
            <a:ext cx="5227269" cy="5185715"/>
          </a:xfrm>
          <a:prstGeom prst="rect">
            <a:avLst/>
          </a:prstGeom>
        </p:spPr>
        <p:txBody>
          <a:bodyPr lIns="0" tIns="0" rIns="0" bIns="0" rtlCol="0" anchor="ctr">
            <a:spAutoFit/>
          </a:bodyPr>
          <a:lstStyle/>
          <a:p>
            <a:pPr marL="0" lvl="0" indent="0" algn="just">
              <a:lnSpc>
                <a:spcPts val="2940"/>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This programming learning management system has been developed to be convenient, user-friendly, and affordable with offering some features that are free to use.</a:t>
            </a:r>
          </a:p>
          <a:p>
            <a:pPr marL="0" lvl="0" indent="0" algn="just">
              <a:lnSpc>
                <a:spcPts val="2940"/>
              </a:lnSpc>
              <a:spcBef>
                <a:spcPct val="0"/>
              </a:spcBef>
            </a:pPr>
            <a:endParaRPr lang="en-US" sz="2400" u="none" dirty="0">
              <a:solidFill>
                <a:srgbClr val="000000"/>
              </a:solidFill>
              <a:latin typeface="Times New Roman" panose="02020603050405020304" pitchFamily="18" charset="0"/>
              <a:cs typeface="Times New Roman" panose="02020603050405020304" pitchFamily="18" charset="0"/>
            </a:endParaRPr>
          </a:p>
          <a:p>
            <a:pPr marL="0" lvl="0" indent="0" algn="just">
              <a:lnSpc>
                <a:spcPts val="2940"/>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With this system, students can learn programming and teacher can teach at their own pace and on their own time, without breaking the bank.</a:t>
            </a:r>
          </a:p>
          <a:p>
            <a:pPr marL="0" lvl="0" indent="0" algn="just">
              <a:lnSpc>
                <a:spcPts val="2940"/>
              </a:lnSpc>
              <a:spcBef>
                <a:spcPct val="0"/>
              </a:spcBef>
            </a:pPr>
            <a:endParaRPr lang="en-US" sz="2400" dirty="0">
              <a:solidFill>
                <a:srgbClr val="000000"/>
              </a:solidFill>
              <a:latin typeface="Times New Roman" panose="02020603050405020304" pitchFamily="18" charset="0"/>
              <a:cs typeface="Times New Roman" panose="02020603050405020304" pitchFamily="18" charset="0"/>
            </a:endParaRPr>
          </a:p>
          <a:p>
            <a:pPr marL="0" lvl="0" indent="0" algn="just">
              <a:lnSpc>
                <a:spcPts val="2940"/>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Finally, this system is comprehensive, covering a wide range of programming languages and topics.</a:t>
            </a:r>
          </a:p>
        </p:txBody>
      </p:sp>
    </p:spTree>
    <p:extLst>
      <p:ext uri="{BB962C8B-B14F-4D97-AF65-F5344CB8AC3E}">
        <p14:creationId xmlns:p14="http://schemas.microsoft.com/office/powerpoint/2010/main" val="8274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532428"/>
            <a:ext cx="16230600" cy="807913"/>
          </a:xfrm>
          <a:prstGeom prst="rect">
            <a:avLst/>
          </a:prstGeom>
        </p:spPr>
        <p:txBody>
          <a:bodyPr lIns="0" tIns="0" rIns="0" bIns="0" rtlCol="0" anchor="t">
            <a:spAutoFit/>
          </a:bodyPr>
          <a:lstStyle/>
          <a:p>
            <a:pPr algn="ctr">
              <a:lnSpc>
                <a:spcPts val="6299"/>
              </a:lnSpc>
            </a:pPr>
            <a:r>
              <a:rPr lang="en-US" sz="6000" dirty="0">
                <a:solidFill>
                  <a:srgbClr val="000000"/>
                </a:solidFill>
                <a:latin typeface="Zilla Slab Light"/>
              </a:rPr>
              <a:t>INDEX</a:t>
            </a:r>
          </a:p>
        </p:txBody>
      </p:sp>
      <p:grpSp>
        <p:nvGrpSpPr>
          <p:cNvPr id="13" name="Group 13"/>
          <p:cNvGrpSpPr/>
          <p:nvPr/>
        </p:nvGrpSpPr>
        <p:grpSpPr>
          <a:xfrm rot="-5400000">
            <a:off x="-1140408" y="1158455"/>
            <a:ext cx="3025135" cy="744319"/>
            <a:chOff x="0" y="0"/>
            <a:chExt cx="796743" cy="2330283"/>
          </a:xfrm>
        </p:grpSpPr>
        <p:sp>
          <p:nvSpPr>
            <p:cNvPr id="14" name="Freeform 14"/>
            <p:cNvSpPr/>
            <p:nvPr/>
          </p:nvSpPr>
          <p:spPr>
            <a:xfrm>
              <a:off x="0" y="0"/>
              <a:ext cx="796743" cy="2330283"/>
            </a:xfrm>
            <a:custGeom>
              <a:avLst/>
              <a:gdLst/>
              <a:ahLst/>
              <a:cxnLst/>
              <a:rect l="l" t="t" r="r" b="b"/>
              <a:pathLst>
                <a:path w="796743" h="2330283">
                  <a:moveTo>
                    <a:pt x="0" y="0"/>
                  </a:moveTo>
                  <a:lnTo>
                    <a:pt x="796743" y="0"/>
                  </a:lnTo>
                  <a:lnTo>
                    <a:pt x="796743" y="2330283"/>
                  </a:lnTo>
                  <a:lnTo>
                    <a:pt x="0" y="2330283"/>
                  </a:lnTo>
                  <a:close/>
                </a:path>
              </a:pathLst>
            </a:custGeom>
            <a:solidFill>
              <a:srgbClr val="F5EDFF"/>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6" name="AutoShape 16"/>
          <p:cNvSpPr/>
          <p:nvPr/>
        </p:nvSpPr>
        <p:spPr>
          <a:xfrm>
            <a:off x="0" y="981075"/>
            <a:ext cx="5168365" cy="0"/>
          </a:xfrm>
          <a:prstGeom prst="line">
            <a:avLst/>
          </a:prstGeom>
          <a:ln w="47625" cap="flat">
            <a:solidFill>
              <a:srgbClr val="DCC2FD"/>
            </a:solidFill>
            <a:prstDash val="solid"/>
            <a:headEnd type="none" w="sm" len="sm"/>
            <a:tailEnd type="none" w="sm" len="sm"/>
          </a:ln>
        </p:spPr>
      </p:sp>
      <p:grpSp>
        <p:nvGrpSpPr>
          <p:cNvPr id="25" name="Group 25"/>
          <p:cNvGrpSpPr/>
          <p:nvPr/>
        </p:nvGrpSpPr>
        <p:grpSpPr>
          <a:xfrm>
            <a:off x="0" y="3591117"/>
            <a:ext cx="744319" cy="744319"/>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5D0FF"/>
            </a:solidFill>
          </p:spPr>
        </p:sp>
        <p:sp>
          <p:nvSpPr>
            <p:cNvPr id="27" name="TextBox 27"/>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8" name="Group 28"/>
          <p:cNvGrpSpPr/>
          <p:nvPr/>
        </p:nvGrpSpPr>
        <p:grpSpPr>
          <a:xfrm>
            <a:off x="17543681" y="3591117"/>
            <a:ext cx="744319" cy="74431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5D0FF"/>
            </a:solidFill>
          </p:spPr>
        </p:sp>
        <p:sp>
          <p:nvSpPr>
            <p:cNvPr id="30" name="TextBox 30"/>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4" name="Group 34"/>
          <p:cNvGrpSpPr/>
          <p:nvPr/>
        </p:nvGrpSpPr>
        <p:grpSpPr>
          <a:xfrm>
            <a:off x="0" y="5161797"/>
            <a:ext cx="744319" cy="744319"/>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DDF8"/>
            </a:solidFill>
          </p:spPr>
        </p:sp>
        <p:sp>
          <p:nvSpPr>
            <p:cNvPr id="36" name="TextBox 3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37" name="Group 37"/>
          <p:cNvGrpSpPr/>
          <p:nvPr/>
        </p:nvGrpSpPr>
        <p:grpSpPr>
          <a:xfrm>
            <a:off x="17543681" y="5161797"/>
            <a:ext cx="744319" cy="744319"/>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DDF8"/>
            </a:solidFill>
          </p:spPr>
        </p:sp>
        <p:sp>
          <p:nvSpPr>
            <p:cNvPr id="39" name="TextBox 39"/>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43" name="Group 43"/>
          <p:cNvGrpSpPr/>
          <p:nvPr/>
        </p:nvGrpSpPr>
        <p:grpSpPr>
          <a:xfrm>
            <a:off x="0" y="6732477"/>
            <a:ext cx="744319" cy="744319"/>
            <a:chOff x="0" y="0"/>
            <a:chExt cx="812800" cy="812800"/>
          </a:xfrm>
        </p:grpSpPr>
        <p:sp>
          <p:nvSpPr>
            <p:cNvPr id="44" name="Freeform 4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5EDFF"/>
            </a:solidFill>
          </p:spPr>
        </p:sp>
        <p:sp>
          <p:nvSpPr>
            <p:cNvPr id="45" name="TextBox 4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46" name="Group 46"/>
          <p:cNvGrpSpPr/>
          <p:nvPr/>
        </p:nvGrpSpPr>
        <p:grpSpPr>
          <a:xfrm>
            <a:off x="17543681" y="6732477"/>
            <a:ext cx="744319" cy="744319"/>
            <a:chOff x="0" y="0"/>
            <a:chExt cx="812800" cy="812800"/>
          </a:xfrm>
        </p:grpSpPr>
        <p:sp>
          <p:nvSpPr>
            <p:cNvPr id="47" name="Freeform 4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5EDFF"/>
            </a:solidFill>
          </p:spPr>
        </p:sp>
        <p:sp>
          <p:nvSpPr>
            <p:cNvPr id="48" name="TextBox 48"/>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52" name="Group 52"/>
          <p:cNvGrpSpPr/>
          <p:nvPr/>
        </p:nvGrpSpPr>
        <p:grpSpPr>
          <a:xfrm>
            <a:off x="0" y="8303157"/>
            <a:ext cx="744319" cy="744319"/>
            <a:chOff x="0" y="0"/>
            <a:chExt cx="812800" cy="812800"/>
          </a:xfrm>
        </p:grpSpPr>
        <p:sp>
          <p:nvSpPr>
            <p:cNvPr id="53" name="Freeform 5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F5FF"/>
            </a:solidFill>
          </p:spPr>
        </p:sp>
        <p:sp>
          <p:nvSpPr>
            <p:cNvPr id="54" name="TextBox 5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55" name="Group 55"/>
          <p:cNvGrpSpPr/>
          <p:nvPr/>
        </p:nvGrpSpPr>
        <p:grpSpPr>
          <a:xfrm>
            <a:off x="17543681" y="8303157"/>
            <a:ext cx="744319" cy="744319"/>
            <a:chOff x="0" y="0"/>
            <a:chExt cx="812800" cy="812800"/>
          </a:xfrm>
        </p:grpSpPr>
        <p:sp>
          <p:nvSpPr>
            <p:cNvPr id="56" name="Freeform 5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9F5FF"/>
            </a:solidFill>
          </p:spPr>
        </p:sp>
        <p:sp>
          <p:nvSpPr>
            <p:cNvPr id="57" name="TextBox 57"/>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62" name="Slide Number Placeholder 61">
            <a:extLst>
              <a:ext uri="{FF2B5EF4-FFF2-40B4-BE49-F238E27FC236}">
                <a16:creationId xmlns:a16="http://schemas.microsoft.com/office/drawing/2014/main" id="{32F59689-A887-489A-AEDC-EC44A3068011}"/>
              </a:ext>
            </a:extLst>
          </p:cNvPr>
          <p:cNvSpPr>
            <a:spLocks noGrp="1"/>
          </p:cNvSpPr>
          <p:nvPr>
            <p:ph type="sldNum" sz="quarter" idx="12"/>
          </p:nvPr>
        </p:nvSpPr>
        <p:spPr>
          <a:xfrm>
            <a:off x="15773400" y="9639300"/>
            <a:ext cx="2133600" cy="365125"/>
          </a:xfrm>
        </p:spPr>
        <p:txBody>
          <a:bodyPr/>
          <a:lstStyle/>
          <a:p>
            <a:r>
              <a:rPr lang="en-US" sz="1800" dirty="0"/>
              <a:t>2</a:t>
            </a:r>
          </a:p>
        </p:txBody>
      </p:sp>
      <p:sp>
        <p:nvSpPr>
          <p:cNvPr id="42" name="TextBox 41">
            <a:extLst>
              <a:ext uri="{FF2B5EF4-FFF2-40B4-BE49-F238E27FC236}">
                <a16:creationId xmlns:a16="http://schemas.microsoft.com/office/drawing/2014/main" id="{B5EB1E98-FFF3-440B-BA41-F7107C9C6E43}"/>
              </a:ext>
            </a:extLst>
          </p:cNvPr>
          <p:cNvSpPr txBox="1"/>
          <p:nvPr/>
        </p:nvSpPr>
        <p:spPr>
          <a:xfrm>
            <a:off x="4495800" y="2853863"/>
            <a:ext cx="10668000" cy="4893647"/>
          </a:xfrm>
          <a:prstGeom prst="rect">
            <a:avLst/>
          </a:prstGeom>
          <a:noFill/>
        </p:spPr>
        <p:txBody>
          <a:bodyPr wrap="square" anchor="ctr">
            <a:spAutoFit/>
          </a:bodyPr>
          <a:lstStyle/>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Abstract</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Introduction</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Objectives</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Programming language(s)/platform</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Related Works</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Methodology</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The architecture of the project (Use-Case Diagram, Activity Diagram)</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Main Feature of the project.</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Result / Output of the project</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Importance &amp; limitations of the project.</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Conclusion</a:t>
            </a:r>
          </a:p>
          <a:p>
            <a:pPr marL="285750" indent="-285750">
              <a:buClr>
                <a:schemeClr val="accent1">
                  <a:lumMod val="50000"/>
                </a:schemeClr>
              </a:buClr>
              <a:buFont typeface="Wingdings" panose="05000000000000000000" pitchFamily="2" charset="2"/>
              <a:buChar char="q"/>
            </a:pPr>
            <a:r>
              <a:rPr lang="en-US" sz="2600" dirty="0">
                <a:latin typeface="Zilla Slab Light" panose="020B0604020202020204" charset="0"/>
                <a:ea typeface="Zilla Slab Light" panose="020B0604020202020204" charset="0"/>
                <a:cs typeface="Times New Roman" panose="02020603050405020304" pitchFamily="18" charset="0"/>
              </a:rPr>
              <a:t>Questions / Answers</a:t>
            </a:r>
          </a:p>
        </p:txBody>
      </p:sp>
    </p:spTree>
    <p:extLst>
      <p:ext uri="{BB962C8B-B14F-4D97-AF65-F5344CB8AC3E}">
        <p14:creationId xmlns:p14="http://schemas.microsoft.com/office/powerpoint/2010/main" val="3510954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539"/>
          <a:stretch>
            <a:fillRect/>
          </a:stretch>
        </p:blipFill>
        <p:spPr>
          <a:xfrm rot="-5400000">
            <a:off x="8572500" y="571500"/>
            <a:ext cx="10287000" cy="9144000"/>
          </a:xfrm>
          <a:prstGeom prst="rect">
            <a:avLst/>
          </a:prstGeom>
        </p:spPr>
      </p:pic>
      <p:sp>
        <p:nvSpPr>
          <p:cNvPr id="30" name="Slide Number Placeholder 29">
            <a:extLst>
              <a:ext uri="{FF2B5EF4-FFF2-40B4-BE49-F238E27FC236}">
                <a16:creationId xmlns:a16="http://schemas.microsoft.com/office/drawing/2014/main" id="{3C32D9F8-8375-4BF4-9071-918BE46D5744}"/>
              </a:ext>
            </a:extLst>
          </p:cNvPr>
          <p:cNvSpPr>
            <a:spLocks noGrp="1"/>
          </p:cNvSpPr>
          <p:nvPr>
            <p:ph type="sldNum" sz="quarter" idx="12"/>
          </p:nvPr>
        </p:nvSpPr>
        <p:spPr>
          <a:xfrm>
            <a:off x="15773400" y="9536237"/>
            <a:ext cx="2133600" cy="365125"/>
          </a:xfrm>
        </p:spPr>
        <p:txBody>
          <a:bodyPr/>
          <a:lstStyle/>
          <a:p>
            <a:fld id="{B6F15528-21DE-4FAA-801E-634DDDAF4B2B}" type="slidenum">
              <a:rPr lang="en-US" sz="1800" smtClean="0"/>
              <a:pPr/>
              <a:t>30</a:t>
            </a:fld>
            <a:endParaRPr lang="en-US" sz="1800" dirty="0"/>
          </a:p>
        </p:txBody>
      </p:sp>
      <p:sp>
        <p:nvSpPr>
          <p:cNvPr id="31" name="TextBox 3">
            <a:extLst>
              <a:ext uri="{FF2B5EF4-FFF2-40B4-BE49-F238E27FC236}">
                <a16:creationId xmlns:a16="http://schemas.microsoft.com/office/drawing/2014/main" id="{6D135F87-9C62-4134-862B-97A9C315947B}"/>
              </a:ext>
            </a:extLst>
          </p:cNvPr>
          <p:cNvSpPr txBox="1"/>
          <p:nvPr/>
        </p:nvSpPr>
        <p:spPr>
          <a:xfrm>
            <a:off x="10107032" y="4364162"/>
            <a:ext cx="7217935" cy="807913"/>
          </a:xfrm>
          <a:prstGeom prst="rect">
            <a:avLst/>
          </a:prstGeom>
        </p:spPr>
        <p:txBody>
          <a:bodyPr lIns="0" tIns="0" rIns="0" bIns="0" rtlCol="0" anchor="ctr">
            <a:spAutoFit/>
          </a:bodyPr>
          <a:lstStyle/>
          <a:p>
            <a:pPr marL="0" lvl="0" indent="0" algn="ctr">
              <a:lnSpc>
                <a:spcPts val="6299"/>
              </a:lnSpc>
              <a:spcBef>
                <a:spcPct val="0"/>
              </a:spcBef>
            </a:pPr>
            <a:r>
              <a:rPr lang="en-US" sz="6000" u="none" dirty="0">
                <a:solidFill>
                  <a:srgbClr val="000000"/>
                </a:solidFill>
                <a:latin typeface="Zilla Slab Light"/>
              </a:rPr>
              <a:t>CONCLUSION</a:t>
            </a:r>
          </a:p>
        </p:txBody>
      </p:sp>
      <p:sp>
        <p:nvSpPr>
          <p:cNvPr id="32" name="TextBox 18">
            <a:extLst>
              <a:ext uri="{FF2B5EF4-FFF2-40B4-BE49-F238E27FC236}">
                <a16:creationId xmlns:a16="http://schemas.microsoft.com/office/drawing/2014/main" id="{82B444AC-D357-435B-A7C0-D5D9962F0277}"/>
              </a:ext>
            </a:extLst>
          </p:cNvPr>
          <p:cNvSpPr txBox="1"/>
          <p:nvPr/>
        </p:nvSpPr>
        <p:spPr>
          <a:xfrm>
            <a:off x="1803663" y="2579217"/>
            <a:ext cx="5227269" cy="5185715"/>
          </a:xfrm>
          <a:prstGeom prst="rect">
            <a:avLst/>
          </a:prstGeom>
        </p:spPr>
        <p:txBody>
          <a:bodyPr lIns="0" tIns="0" rIns="0" bIns="0" rtlCol="0" anchor="ctr">
            <a:spAutoFit/>
          </a:bodyPr>
          <a:lstStyle/>
          <a:p>
            <a:pPr marL="0" lvl="0" indent="0" algn="just">
              <a:lnSpc>
                <a:spcPts val="2940"/>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In conclusion, the programming learning management system has been developed to be convenient, user-friendly, and affordable, offering some features that are free to use.</a:t>
            </a:r>
          </a:p>
          <a:p>
            <a:pPr marL="0" lvl="0" indent="0" algn="just">
              <a:lnSpc>
                <a:spcPts val="2940"/>
              </a:lnSpc>
              <a:spcBef>
                <a:spcPct val="0"/>
              </a:spcBef>
            </a:pPr>
            <a:endParaRPr lang="en-US" sz="2400" u="none" dirty="0">
              <a:solidFill>
                <a:srgbClr val="000000"/>
              </a:solidFill>
              <a:latin typeface="Times New Roman" panose="02020603050405020304" pitchFamily="18" charset="0"/>
              <a:cs typeface="Times New Roman" panose="02020603050405020304" pitchFamily="18" charset="0"/>
            </a:endParaRPr>
          </a:p>
          <a:p>
            <a:pPr marL="0" lvl="0" indent="0" algn="just">
              <a:lnSpc>
                <a:spcPts val="2940"/>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With this system, students can learn programming, and teachers can do so at their own pace and on their own time, without breaking the bank.</a:t>
            </a:r>
          </a:p>
          <a:p>
            <a:pPr marL="0" lvl="0" indent="0" algn="just">
              <a:lnSpc>
                <a:spcPts val="2940"/>
              </a:lnSpc>
              <a:spcBef>
                <a:spcPct val="0"/>
              </a:spcBef>
            </a:pPr>
            <a:endParaRPr lang="en-US" sz="2400" dirty="0">
              <a:solidFill>
                <a:srgbClr val="000000"/>
              </a:solidFill>
              <a:latin typeface="Times New Roman" panose="02020603050405020304" pitchFamily="18" charset="0"/>
              <a:cs typeface="Times New Roman" panose="02020603050405020304" pitchFamily="18" charset="0"/>
            </a:endParaRPr>
          </a:p>
          <a:p>
            <a:pPr marL="0" lvl="0" indent="0" algn="just">
              <a:lnSpc>
                <a:spcPts val="2940"/>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Finally, this system is comprehensive, covering a wide range of programming languages and topics.</a:t>
            </a:r>
          </a:p>
        </p:txBody>
      </p:sp>
    </p:spTree>
    <p:extLst>
      <p:ext uri="{BB962C8B-B14F-4D97-AF65-F5344CB8AC3E}">
        <p14:creationId xmlns:p14="http://schemas.microsoft.com/office/powerpoint/2010/main" val="2168035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535032" y="4533900"/>
            <a:ext cx="7217935" cy="807913"/>
          </a:xfrm>
          <a:prstGeom prst="rect">
            <a:avLst/>
          </a:prstGeom>
        </p:spPr>
        <p:txBody>
          <a:bodyPr lIns="0" tIns="0" rIns="0" bIns="0" rtlCol="0" anchor="ctr">
            <a:spAutoFit/>
          </a:bodyPr>
          <a:lstStyle/>
          <a:p>
            <a:pPr marL="0" lvl="0" indent="0" algn="ctr">
              <a:lnSpc>
                <a:spcPts val="6299"/>
              </a:lnSpc>
              <a:spcBef>
                <a:spcPct val="0"/>
              </a:spcBef>
            </a:pPr>
            <a:r>
              <a:rPr lang="en-US" sz="6000" u="none" dirty="0">
                <a:solidFill>
                  <a:srgbClr val="000000"/>
                </a:solidFill>
                <a:latin typeface="Zilla Slab Light"/>
              </a:rPr>
              <a:t>Thank You..</a:t>
            </a:r>
          </a:p>
        </p:txBody>
      </p:sp>
      <p:sp>
        <p:nvSpPr>
          <p:cNvPr id="7" name="AutoShape 7"/>
          <p:cNvSpPr/>
          <p:nvPr/>
        </p:nvSpPr>
        <p:spPr>
          <a:xfrm rot="-10800000">
            <a:off x="13487400" y="1333500"/>
            <a:ext cx="3406035" cy="0"/>
          </a:xfrm>
          <a:prstGeom prst="line">
            <a:avLst/>
          </a:prstGeom>
          <a:ln w="47625" cap="flat">
            <a:solidFill>
              <a:srgbClr val="DCC2FD"/>
            </a:solidFill>
            <a:prstDash val="solid"/>
            <a:headEnd type="none" w="sm" len="sm"/>
            <a:tailEnd type="none" w="sm" len="sm"/>
          </a:ln>
        </p:spPr>
      </p:sp>
      <p:sp>
        <p:nvSpPr>
          <p:cNvPr id="8" name="AutoShape 8"/>
          <p:cNvSpPr/>
          <p:nvPr/>
        </p:nvSpPr>
        <p:spPr>
          <a:xfrm rot="-5400000">
            <a:off x="-407617" y="7631483"/>
            <a:ext cx="3406035" cy="0"/>
          </a:xfrm>
          <a:prstGeom prst="line">
            <a:avLst/>
          </a:prstGeom>
          <a:ln w="47625" cap="flat">
            <a:solidFill>
              <a:srgbClr val="DCC2FD"/>
            </a:solidFill>
            <a:prstDash val="solid"/>
            <a:headEnd type="none" w="sm" len="sm"/>
            <a:tailEnd type="none" w="sm" len="sm"/>
          </a:ln>
        </p:spPr>
      </p:sp>
      <p:sp>
        <p:nvSpPr>
          <p:cNvPr id="9" name="Slide Number Placeholder 8">
            <a:extLst>
              <a:ext uri="{FF2B5EF4-FFF2-40B4-BE49-F238E27FC236}">
                <a16:creationId xmlns:a16="http://schemas.microsoft.com/office/drawing/2014/main" id="{EBA14996-F4C8-491D-9355-4846B64128F2}"/>
              </a:ext>
            </a:extLst>
          </p:cNvPr>
          <p:cNvSpPr>
            <a:spLocks noGrp="1"/>
          </p:cNvSpPr>
          <p:nvPr>
            <p:ph type="sldNum" sz="quarter" idx="12"/>
          </p:nvPr>
        </p:nvSpPr>
        <p:spPr>
          <a:xfrm>
            <a:off x="15621000" y="9334500"/>
            <a:ext cx="2133600" cy="365125"/>
          </a:xfrm>
        </p:spPr>
        <p:txBody>
          <a:bodyPr/>
          <a:lstStyle/>
          <a:p>
            <a:fld id="{B6F15528-21DE-4FAA-801E-634DDDAF4B2B}" type="slidenum">
              <a:rPr lang="en-US" sz="1800" smtClean="0"/>
              <a:pPr/>
              <a:t>31</a:t>
            </a:fld>
            <a:endParaRPr lang="en-US" sz="1800" dirty="0"/>
          </a:p>
        </p:txBody>
      </p:sp>
    </p:spTree>
    <p:extLst>
      <p:ext uri="{BB962C8B-B14F-4D97-AF65-F5344CB8AC3E}">
        <p14:creationId xmlns:p14="http://schemas.microsoft.com/office/powerpoint/2010/main" val="994764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8629650" y="628650"/>
            <a:ext cx="1028700" cy="18288000"/>
            <a:chOff x="0" y="0"/>
            <a:chExt cx="270933" cy="4816593"/>
          </a:xfrm>
        </p:grpSpPr>
        <p:sp>
          <p:nvSpPr>
            <p:cNvPr id="4" name="Freeform 4"/>
            <p:cNvSpPr/>
            <p:nvPr/>
          </p:nvSpPr>
          <p:spPr>
            <a:xfrm>
              <a:off x="0" y="0"/>
              <a:ext cx="270933" cy="4816592"/>
            </a:xfrm>
            <a:custGeom>
              <a:avLst/>
              <a:gdLst/>
              <a:ahLst/>
              <a:cxnLst/>
              <a:rect l="l" t="t" r="r" b="b"/>
              <a:pathLst>
                <a:path w="270933" h="4816592">
                  <a:moveTo>
                    <a:pt x="0" y="0"/>
                  </a:moveTo>
                  <a:lnTo>
                    <a:pt x="270933" y="0"/>
                  </a:lnTo>
                  <a:lnTo>
                    <a:pt x="270933" y="4816592"/>
                  </a:lnTo>
                  <a:lnTo>
                    <a:pt x="0" y="4816592"/>
                  </a:lnTo>
                  <a:close/>
                </a:path>
              </a:pathLst>
            </a:custGeom>
            <a:solidFill>
              <a:srgbClr val="F5EDFF"/>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9" name="AutoShape 9"/>
          <p:cNvSpPr/>
          <p:nvPr/>
        </p:nvSpPr>
        <p:spPr>
          <a:xfrm rot="5400000">
            <a:off x="-2396706" y="4235031"/>
            <a:ext cx="8451012" cy="0"/>
          </a:xfrm>
          <a:prstGeom prst="line">
            <a:avLst/>
          </a:prstGeom>
          <a:ln w="47625" cap="flat">
            <a:solidFill>
              <a:srgbClr val="DCC2FD"/>
            </a:solidFill>
            <a:prstDash val="solid"/>
            <a:headEnd type="none" w="sm" len="sm"/>
            <a:tailEnd type="none" w="sm" len="sm"/>
          </a:ln>
        </p:spPr>
      </p:sp>
      <p:sp>
        <p:nvSpPr>
          <p:cNvPr id="10" name="Slide Number Placeholder 9">
            <a:extLst>
              <a:ext uri="{FF2B5EF4-FFF2-40B4-BE49-F238E27FC236}">
                <a16:creationId xmlns:a16="http://schemas.microsoft.com/office/drawing/2014/main" id="{F1840AD6-F7B2-4B9E-8C73-8E702A7309C0}"/>
              </a:ext>
            </a:extLst>
          </p:cNvPr>
          <p:cNvSpPr>
            <a:spLocks noGrp="1"/>
          </p:cNvSpPr>
          <p:nvPr>
            <p:ph type="sldNum" sz="quarter" idx="12"/>
          </p:nvPr>
        </p:nvSpPr>
        <p:spPr>
          <a:xfrm>
            <a:off x="15621000" y="9407524"/>
            <a:ext cx="2133600" cy="365125"/>
          </a:xfrm>
        </p:spPr>
        <p:txBody>
          <a:bodyPr/>
          <a:lstStyle/>
          <a:p>
            <a:fld id="{B6F15528-21DE-4FAA-801E-634DDDAF4B2B}" type="slidenum">
              <a:rPr lang="en-US" sz="1800" smtClean="0"/>
              <a:pPr/>
              <a:t>32</a:t>
            </a:fld>
            <a:endParaRPr lang="en-US" sz="1800" dirty="0"/>
          </a:p>
        </p:txBody>
      </p:sp>
      <p:sp>
        <p:nvSpPr>
          <p:cNvPr id="11" name="TextBox 7">
            <a:extLst>
              <a:ext uri="{FF2B5EF4-FFF2-40B4-BE49-F238E27FC236}">
                <a16:creationId xmlns:a16="http://schemas.microsoft.com/office/drawing/2014/main" id="{801BF7B2-B458-4DC5-9326-350244F34CBC}"/>
              </a:ext>
            </a:extLst>
          </p:cNvPr>
          <p:cNvSpPr txBox="1"/>
          <p:nvPr/>
        </p:nvSpPr>
        <p:spPr>
          <a:xfrm>
            <a:off x="6553200" y="4533900"/>
            <a:ext cx="5961180" cy="993285"/>
          </a:xfrm>
          <a:prstGeom prst="rect">
            <a:avLst/>
          </a:prstGeom>
        </p:spPr>
        <p:txBody>
          <a:bodyPr lIns="0" tIns="0" rIns="0" bIns="0" rtlCol="0" anchor="ctr">
            <a:spAutoFit/>
          </a:bodyPr>
          <a:lstStyle/>
          <a:p>
            <a:pPr marL="0" lvl="0" indent="0">
              <a:lnSpc>
                <a:spcPts val="8316"/>
              </a:lnSpc>
              <a:spcBef>
                <a:spcPct val="0"/>
              </a:spcBef>
            </a:pPr>
            <a:r>
              <a:rPr lang="en-US" sz="6000" u="none" dirty="0">
                <a:solidFill>
                  <a:srgbClr val="000000"/>
                </a:solidFill>
                <a:latin typeface="Zilla Slab Light"/>
              </a:rPr>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EDFF"/>
        </a:solidFill>
        <a:effectLst/>
      </p:bgPr>
    </p:bg>
    <p:spTree>
      <p:nvGrpSpPr>
        <p:cNvPr id="1" name=""/>
        <p:cNvGrpSpPr/>
        <p:nvPr/>
      </p:nvGrpSpPr>
      <p:grpSpPr>
        <a:xfrm>
          <a:off x="0" y="0"/>
          <a:ext cx="0" cy="0"/>
          <a:chOff x="0" y="0"/>
          <a:chExt cx="0" cy="0"/>
        </a:xfrm>
      </p:grpSpPr>
      <p:grpSp>
        <p:nvGrpSpPr>
          <p:cNvPr id="5" name="Group 5"/>
          <p:cNvGrpSpPr/>
          <p:nvPr/>
        </p:nvGrpSpPr>
        <p:grpSpPr>
          <a:xfrm>
            <a:off x="12139265" y="1028700"/>
            <a:ext cx="3983039" cy="8229600"/>
            <a:chOff x="0" y="0"/>
            <a:chExt cx="1049031" cy="2167467"/>
          </a:xfrm>
        </p:grpSpPr>
        <p:sp>
          <p:nvSpPr>
            <p:cNvPr id="6" name="Freeform 6"/>
            <p:cNvSpPr/>
            <p:nvPr/>
          </p:nvSpPr>
          <p:spPr>
            <a:xfrm>
              <a:off x="0" y="0"/>
              <a:ext cx="1049031" cy="2167467"/>
            </a:xfrm>
            <a:custGeom>
              <a:avLst/>
              <a:gdLst/>
              <a:ahLst/>
              <a:cxnLst/>
              <a:rect l="l" t="t" r="r" b="b"/>
              <a:pathLst>
                <a:path w="1049031" h="2167467">
                  <a:moveTo>
                    <a:pt x="0" y="0"/>
                  </a:moveTo>
                  <a:lnTo>
                    <a:pt x="1049031" y="0"/>
                  </a:lnTo>
                  <a:lnTo>
                    <a:pt x="1049031" y="2167467"/>
                  </a:lnTo>
                  <a:lnTo>
                    <a:pt x="0" y="2167467"/>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Lst>
          </a:blip>
          <a:srcRect l="27750" r="27750"/>
          <a:stretch/>
        </p:blipFill>
        <p:spPr>
          <a:xfrm>
            <a:off x="10038683" y="2157131"/>
            <a:ext cx="4201165" cy="6293881"/>
          </a:xfrm>
          <a:prstGeom prst="rect">
            <a:avLst/>
          </a:prstGeom>
        </p:spPr>
      </p:pic>
      <p:sp>
        <p:nvSpPr>
          <p:cNvPr id="9" name="TextBox 9"/>
          <p:cNvSpPr txBox="1"/>
          <p:nvPr/>
        </p:nvSpPr>
        <p:spPr>
          <a:xfrm>
            <a:off x="869153" y="1464526"/>
            <a:ext cx="7600032" cy="993285"/>
          </a:xfrm>
          <a:prstGeom prst="rect">
            <a:avLst/>
          </a:prstGeom>
        </p:spPr>
        <p:txBody>
          <a:bodyPr lIns="0" tIns="0" rIns="0" bIns="0" rtlCol="0" anchor="t">
            <a:spAutoFit/>
          </a:bodyPr>
          <a:lstStyle/>
          <a:p>
            <a:pPr marL="0" lvl="0" indent="0" algn="ctr">
              <a:lnSpc>
                <a:spcPts val="8316"/>
              </a:lnSpc>
              <a:spcBef>
                <a:spcPct val="0"/>
              </a:spcBef>
            </a:pPr>
            <a:r>
              <a:rPr lang="en-US" sz="6000" u="none" dirty="0">
                <a:solidFill>
                  <a:srgbClr val="000000"/>
                </a:solidFill>
                <a:latin typeface="Zilla Slab Light"/>
              </a:rPr>
              <a:t>INTRODUCTION</a:t>
            </a:r>
          </a:p>
        </p:txBody>
      </p:sp>
      <p:sp>
        <p:nvSpPr>
          <p:cNvPr id="11" name="TextBox 11"/>
          <p:cNvSpPr txBox="1"/>
          <p:nvPr/>
        </p:nvSpPr>
        <p:spPr>
          <a:xfrm>
            <a:off x="1143000" y="2857500"/>
            <a:ext cx="7718959" cy="5419561"/>
          </a:xfrm>
          <a:prstGeom prst="rect">
            <a:avLst/>
          </a:prstGeom>
        </p:spPr>
        <p:txBody>
          <a:bodyPr wrap="square" lIns="0" tIns="0" rIns="0" bIns="0" rtlCol="0" anchor="t">
            <a:spAutoFit/>
          </a:bodyPr>
          <a:lstStyle/>
          <a:p>
            <a:pPr marL="63500" marR="264795" algn="just">
              <a:lnSpc>
                <a:spcPct val="115000"/>
              </a:lnSpc>
              <a:spcBef>
                <a:spcPts val="1200"/>
              </a:spcBef>
              <a:spcAft>
                <a:spcPts val="0"/>
              </a:spcAft>
            </a:pPr>
            <a:r>
              <a:rPr lang="en-US" sz="2200" dirty="0">
                <a:effectLst/>
                <a:latin typeface="Times New Roman" panose="02020603050405020304" pitchFamily="18" charset="0"/>
                <a:ea typeface="Times New Roman" panose="02020603050405020304" pitchFamily="18" charset="0"/>
              </a:rPr>
              <a:t>This project is designed to provide a platform for teacher to teach &amp; students to learn programming languages and practicing their code.</a:t>
            </a:r>
          </a:p>
          <a:p>
            <a:pPr marL="63500" marR="264795" algn="just">
              <a:lnSpc>
                <a:spcPct val="115000"/>
              </a:lnSpc>
              <a:spcBef>
                <a:spcPts val="0"/>
              </a:spcBef>
              <a:spcAft>
                <a:spcPts val="0"/>
              </a:spcAft>
            </a:pPr>
            <a:r>
              <a:rPr lang="en-US" sz="2200" dirty="0">
                <a:effectLst/>
                <a:latin typeface="Times New Roman" panose="02020603050405020304" pitchFamily="18" charset="0"/>
                <a:ea typeface="Times New Roman" panose="02020603050405020304" pitchFamily="18" charset="0"/>
              </a:rPr>
              <a:t>The system is built using modern technologies and it has three panels: admin, teacher, and student. Where-</a:t>
            </a:r>
          </a:p>
          <a:p>
            <a:pPr marL="63500" marR="264795" algn="just">
              <a:lnSpc>
                <a:spcPct val="115000"/>
              </a:lnSpc>
              <a:spcBef>
                <a:spcPts val="0"/>
              </a:spcBef>
              <a:spcAft>
                <a:spcPts val="0"/>
              </a:spcAft>
            </a:pPr>
            <a:endParaRPr lang="en-US" sz="2200" dirty="0">
              <a:effectLst/>
              <a:latin typeface="Times New Roman" panose="02020603050405020304" pitchFamily="18" charset="0"/>
              <a:ea typeface="Times New Roman" panose="02020603050405020304" pitchFamily="18" charset="0"/>
            </a:endParaRPr>
          </a:p>
          <a:p>
            <a:pPr marL="342900" marR="264795" lvl="0" indent="-342900" algn="just">
              <a:lnSpc>
                <a:spcPct val="115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Admins have access to all system features and can manage users, courses, and contents. </a:t>
            </a:r>
          </a:p>
          <a:p>
            <a:pPr marL="342900" marR="264795" lvl="0" indent="-342900" algn="just">
              <a:lnSpc>
                <a:spcPct val="115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Teachers can create and manage courses, assign quizzes and assignments, and view student progress. </a:t>
            </a:r>
          </a:p>
          <a:p>
            <a:pPr marL="342900" marR="264795" lvl="0" indent="-342900" algn="just">
              <a:lnSpc>
                <a:spcPct val="115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Times New Roman" panose="02020603050405020304" pitchFamily="18" charset="0"/>
              </a:rPr>
              <a:t>Students can explore courses by category, search courses with keywords, and enroll courses. The system also includes an online compiler, video content, quiz system, assignment system, and student-teacher messaging and so  on.</a:t>
            </a:r>
          </a:p>
        </p:txBody>
      </p:sp>
      <p:sp>
        <p:nvSpPr>
          <p:cNvPr id="13" name="AutoShape 13"/>
          <p:cNvSpPr/>
          <p:nvPr/>
        </p:nvSpPr>
        <p:spPr>
          <a:xfrm rot="5400000">
            <a:off x="9430360" y="4201694"/>
            <a:ext cx="8451012" cy="0"/>
          </a:xfrm>
          <a:prstGeom prst="line">
            <a:avLst/>
          </a:prstGeom>
          <a:ln w="47625" cap="flat">
            <a:solidFill>
              <a:srgbClr val="DCC2FD"/>
            </a:solidFill>
            <a:prstDash val="solid"/>
            <a:headEnd type="none" w="sm" len="sm"/>
            <a:tailEnd type="none" w="sm" len="sm"/>
          </a:ln>
        </p:spPr>
      </p:sp>
      <p:sp>
        <p:nvSpPr>
          <p:cNvPr id="14" name="Slide Number Placeholder 13">
            <a:extLst>
              <a:ext uri="{FF2B5EF4-FFF2-40B4-BE49-F238E27FC236}">
                <a16:creationId xmlns:a16="http://schemas.microsoft.com/office/drawing/2014/main" id="{F707A734-3852-476A-BCA6-FBC88B51E8EB}"/>
              </a:ext>
            </a:extLst>
          </p:cNvPr>
          <p:cNvSpPr>
            <a:spLocks noGrp="1"/>
          </p:cNvSpPr>
          <p:nvPr>
            <p:ph type="sldNum" sz="quarter" idx="12"/>
          </p:nvPr>
        </p:nvSpPr>
        <p:spPr>
          <a:xfrm>
            <a:off x="15773400" y="9655175"/>
            <a:ext cx="2133600" cy="365125"/>
          </a:xfrm>
        </p:spPr>
        <p:txBody>
          <a:bodyPr/>
          <a:lstStyle/>
          <a:p>
            <a:r>
              <a:rPr lang="en-US" sz="1800" dirty="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539"/>
          <a:stretch>
            <a:fillRect/>
          </a:stretch>
        </p:blipFill>
        <p:spPr>
          <a:xfrm rot="-5400000">
            <a:off x="-198678" y="198677"/>
            <a:ext cx="10287002" cy="9889647"/>
          </a:xfrm>
          <a:prstGeom prst="rect">
            <a:avLst/>
          </a:prstGeom>
        </p:spPr>
      </p:pic>
      <p:sp>
        <p:nvSpPr>
          <p:cNvPr id="18" name="TextBox 18"/>
          <p:cNvSpPr txBox="1"/>
          <p:nvPr/>
        </p:nvSpPr>
        <p:spPr>
          <a:xfrm>
            <a:off x="11112868" y="2178746"/>
            <a:ext cx="5684469" cy="5929508"/>
          </a:xfrm>
          <a:prstGeom prst="rect">
            <a:avLst/>
          </a:prstGeom>
        </p:spPr>
        <p:txBody>
          <a:bodyPr wrap="square" lIns="0" tIns="0" rIns="0" bIns="0" rtlCol="0" anchor="ctr">
            <a:spAutoFit/>
          </a:bodyPr>
          <a:lstStyle/>
          <a:p>
            <a:pPr marL="342900" lvl="0" indent="-342900" algn="just">
              <a:lnSpc>
                <a:spcPts val="2940"/>
              </a:lnSpc>
              <a:spcBef>
                <a:spcPct val="0"/>
              </a:spcBef>
              <a:buFont typeface="Wingdings" panose="05000000000000000000" pitchFamily="2" charset="2"/>
              <a:buChar char="§"/>
            </a:pPr>
            <a:r>
              <a:rPr lang="en-US" sz="2400" u="none" dirty="0">
                <a:solidFill>
                  <a:srgbClr val="000000"/>
                </a:solidFill>
                <a:latin typeface="Times New Roman" panose="02020603050405020304" pitchFamily="18" charset="0"/>
                <a:cs typeface="Times New Roman" panose="02020603050405020304" pitchFamily="18" charset="0"/>
              </a:rPr>
              <a:t>The objective of this project is to provide an accessible, simple, and user-friendly learning platform for students and teachers who want to learn and teach programming languages and improve their skills. </a:t>
            </a:r>
          </a:p>
          <a:p>
            <a:pPr marL="342900" lvl="0" indent="-342900" algn="just">
              <a:lnSpc>
                <a:spcPts val="2940"/>
              </a:lnSpc>
              <a:spcBef>
                <a:spcPct val="0"/>
              </a:spcBef>
              <a:buFont typeface="Wingdings" panose="05000000000000000000" pitchFamily="2" charset="2"/>
              <a:buChar char="§"/>
            </a:pPr>
            <a:endParaRPr lang="en-US" sz="2400" u="none" dirty="0">
              <a:solidFill>
                <a:srgbClr val="000000"/>
              </a:solidFill>
              <a:latin typeface="Times New Roman" panose="02020603050405020304" pitchFamily="18" charset="0"/>
              <a:cs typeface="Times New Roman" panose="02020603050405020304" pitchFamily="18" charset="0"/>
            </a:endParaRPr>
          </a:p>
          <a:p>
            <a:pPr marL="342900" lvl="0" indent="-342900" algn="just">
              <a:lnSpc>
                <a:spcPts val="2940"/>
              </a:lnSpc>
              <a:spcBef>
                <a:spcPct val="0"/>
              </a:spcBef>
              <a:buFont typeface="Wingdings" panose="05000000000000000000" pitchFamily="2" charset="2"/>
              <a:buChar char="§"/>
            </a:pPr>
            <a:r>
              <a:rPr lang="en-US" sz="2400" u="none" dirty="0">
                <a:solidFill>
                  <a:srgbClr val="000000"/>
                </a:solidFill>
                <a:latin typeface="Times New Roman" panose="02020603050405020304" pitchFamily="18" charset="0"/>
                <a:cs typeface="Times New Roman" panose="02020603050405020304" pitchFamily="18" charset="0"/>
              </a:rPr>
              <a:t>The project also aims to smooth the process of delivering and managing virtual education by enable teachers to deliver study materials to students synchronously by ensuring the security and privacy of student data and course materials. </a:t>
            </a:r>
          </a:p>
          <a:p>
            <a:pPr marL="0" lvl="0" indent="0" algn="just">
              <a:lnSpc>
                <a:spcPts val="2940"/>
              </a:lnSpc>
              <a:spcBef>
                <a:spcPct val="0"/>
              </a:spcBef>
            </a:pPr>
            <a:endParaRPr lang="en-US" sz="2400" dirty="0">
              <a:solidFill>
                <a:srgbClr val="000000"/>
              </a:solidFill>
              <a:latin typeface="Times New Roman" panose="02020603050405020304" pitchFamily="18" charset="0"/>
              <a:cs typeface="Times New Roman" panose="02020603050405020304" pitchFamily="18" charset="0"/>
            </a:endParaRPr>
          </a:p>
          <a:p>
            <a:pPr marL="0" lvl="0" indent="0" algn="ctr">
              <a:lnSpc>
                <a:spcPts val="2940"/>
              </a:lnSpc>
              <a:spcBef>
                <a:spcPct val="0"/>
              </a:spcBef>
            </a:pPr>
            <a:r>
              <a:rPr lang="en-US" sz="2400" u="none" dirty="0">
                <a:solidFill>
                  <a:srgbClr val="000000"/>
                </a:solidFill>
                <a:latin typeface="Times New Roman" panose="02020603050405020304" pitchFamily="18" charset="0"/>
                <a:cs typeface="Times New Roman" panose="02020603050405020304" pitchFamily="18" charset="0"/>
              </a:rPr>
              <a:t>By achieving these objectives, this project desires to become a bridge between the gap education and technology</a:t>
            </a:r>
          </a:p>
        </p:txBody>
      </p:sp>
      <p:sp>
        <p:nvSpPr>
          <p:cNvPr id="20" name="Slide Number Placeholder 19">
            <a:extLst>
              <a:ext uri="{FF2B5EF4-FFF2-40B4-BE49-F238E27FC236}">
                <a16:creationId xmlns:a16="http://schemas.microsoft.com/office/drawing/2014/main" id="{1DF8F418-EFD0-4BB9-A02C-95B29604A2BE}"/>
              </a:ext>
            </a:extLst>
          </p:cNvPr>
          <p:cNvSpPr>
            <a:spLocks noGrp="1"/>
          </p:cNvSpPr>
          <p:nvPr>
            <p:ph type="sldNum" sz="quarter" idx="12"/>
          </p:nvPr>
        </p:nvSpPr>
        <p:spPr>
          <a:xfrm>
            <a:off x="15773400" y="9578975"/>
            <a:ext cx="2133600" cy="365125"/>
          </a:xfrm>
        </p:spPr>
        <p:txBody>
          <a:bodyPr/>
          <a:lstStyle/>
          <a:p>
            <a:r>
              <a:rPr lang="en-US" sz="1800" dirty="0"/>
              <a:t>4</a:t>
            </a:r>
          </a:p>
        </p:txBody>
      </p:sp>
      <p:sp>
        <p:nvSpPr>
          <p:cNvPr id="21" name="TextBox 3">
            <a:extLst>
              <a:ext uri="{FF2B5EF4-FFF2-40B4-BE49-F238E27FC236}">
                <a16:creationId xmlns:a16="http://schemas.microsoft.com/office/drawing/2014/main" id="{48F6DFE3-B321-4E13-8B48-02B0CD174B37}"/>
              </a:ext>
            </a:extLst>
          </p:cNvPr>
          <p:cNvSpPr txBox="1"/>
          <p:nvPr/>
        </p:nvSpPr>
        <p:spPr>
          <a:xfrm>
            <a:off x="1143000" y="4457700"/>
            <a:ext cx="7217935" cy="807913"/>
          </a:xfrm>
          <a:prstGeom prst="rect">
            <a:avLst/>
          </a:prstGeom>
        </p:spPr>
        <p:txBody>
          <a:bodyPr lIns="0" tIns="0" rIns="0" bIns="0" rtlCol="0" anchor="ctr">
            <a:spAutoFit/>
          </a:bodyPr>
          <a:lstStyle/>
          <a:p>
            <a:pPr marL="0" lvl="0" indent="0" algn="ctr">
              <a:lnSpc>
                <a:spcPts val="6299"/>
              </a:lnSpc>
              <a:spcBef>
                <a:spcPct val="0"/>
              </a:spcBef>
            </a:pPr>
            <a:r>
              <a:rPr lang="en-US" sz="6000" u="none" dirty="0">
                <a:solidFill>
                  <a:srgbClr val="000000"/>
                </a:solidFill>
                <a:latin typeface="Zilla Slab Light"/>
              </a:rPr>
              <a:t>OBJECTIVES</a:t>
            </a:r>
          </a:p>
        </p:txBody>
      </p:sp>
    </p:spTree>
    <p:extLst>
      <p:ext uri="{BB962C8B-B14F-4D97-AF65-F5344CB8AC3E}">
        <p14:creationId xmlns:p14="http://schemas.microsoft.com/office/powerpoint/2010/main" val="11871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1"/>
          <p:cNvSpPr txBox="1"/>
          <p:nvPr/>
        </p:nvSpPr>
        <p:spPr>
          <a:xfrm>
            <a:off x="1047750" y="952500"/>
            <a:ext cx="6972300" cy="1561581"/>
          </a:xfrm>
          <a:prstGeom prst="rect">
            <a:avLst/>
          </a:prstGeom>
        </p:spPr>
        <p:txBody>
          <a:bodyPr wrap="square" lIns="0" tIns="0" rIns="0" bIns="0" rtlCol="0" anchor="t">
            <a:spAutoFit/>
          </a:bodyPr>
          <a:lstStyle/>
          <a:p>
            <a:pPr marL="0" lvl="0" indent="0">
              <a:lnSpc>
                <a:spcPts val="6299"/>
              </a:lnSpc>
              <a:spcBef>
                <a:spcPct val="0"/>
              </a:spcBef>
            </a:pPr>
            <a:r>
              <a:rPr lang="en-US" sz="4500" u="none" dirty="0">
                <a:solidFill>
                  <a:srgbClr val="000000"/>
                </a:solidFill>
                <a:latin typeface="Zilla Slab Light"/>
              </a:rPr>
              <a:t>PROGRAMMING LANGUAGE(S)/PLATFORM</a:t>
            </a:r>
          </a:p>
        </p:txBody>
      </p:sp>
      <p:sp>
        <p:nvSpPr>
          <p:cNvPr id="43" name="Slide Number Placeholder 42">
            <a:extLst>
              <a:ext uri="{FF2B5EF4-FFF2-40B4-BE49-F238E27FC236}">
                <a16:creationId xmlns:a16="http://schemas.microsoft.com/office/drawing/2014/main" id="{2DC07630-3716-422A-85E3-9E96053A9342}"/>
              </a:ext>
            </a:extLst>
          </p:cNvPr>
          <p:cNvSpPr>
            <a:spLocks noGrp="1"/>
          </p:cNvSpPr>
          <p:nvPr>
            <p:ph type="sldNum" sz="quarter" idx="12"/>
          </p:nvPr>
        </p:nvSpPr>
        <p:spPr>
          <a:xfrm>
            <a:off x="15773400" y="9639300"/>
            <a:ext cx="2133600" cy="365125"/>
          </a:xfrm>
        </p:spPr>
        <p:txBody>
          <a:bodyPr/>
          <a:lstStyle/>
          <a:p>
            <a:r>
              <a:rPr lang="en-US" sz="1800" dirty="0"/>
              <a:t>5</a:t>
            </a:r>
          </a:p>
        </p:txBody>
      </p:sp>
      <p:grpSp>
        <p:nvGrpSpPr>
          <p:cNvPr id="12" name="Group 11">
            <a:extLst>
              <a:ext uri="{FF2B5EF4-FFF2-40B4-BE49-F238E27FC236}">
                <a16:creationId xmlns:a16="http://schemas.microsoft.com/office/drawing/2014/main" id="{C4CA66DE-08E5-4081-9A64-D5E8135CA83F}"/>
              </a:ext>
            </a:extLst>
          </p:cNvPr>
          <p:cNvGrpSpPr/>
          <p:nvPr/>
        </p:nvGrpSpPr>
        <p:grpSpPr>
          <a:xfrm>
            <a:off x="4495800" y="3299377"/>
            <a:ext cx="12187650" cy="5784945"/>
            <a:chOff x="2011416" y="3390548"/>
            <a:chExt cx="7932123" cy="3403173"/>
          </a:xfrm>
        </p:grpSpPr>
        <p:sp>
          <p:nvSpPr>
            <p:cNvPr id="13" name="Oval 12">
              <a:extLst>
                <a:ext uri="{FF2B5EF4-FFF2-40B4-BE49-F238E27FC236}">
                  <a16:creationId xmlns:a16="http://schemas.microsoft.com/office/drawing/2014/main" id="{04E47CC7-79C8-403F-B575-AE681B333A4A}"/>
                </a:ext>
                <a:ext uri="{C183D7F6-B498-43B3-948B-1728B52AA6E4}">
                  <adec:decorative xmlns:adec="http://schemas.microsoft.com/office/drawing/2017/decorative" val="1"/>
                </a:ext>
              </a:extLst>
            </p:cNvPr>
            <p:cNvSpPr/>
            <p:nvPr/>
          </p:nvSpPr>
          <p:spPr>
            <a:xfrm>
              <a:off x="4468276" y="3595159"/>
              <a:ext cx="3119434" cy="299393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Oval 13">
              <a:extLst>
                <a:ext uri="{FF2B5EF4-FFF2-40B4-BE49-F238E27FC236}">
                  <a16:creationId xmlns:a16="http://schemas.microsoft.com/office/drawing/2014/main" id="{D42CCE23-C267-48DA-9094-4BD7AEEE187E}"/>
                </a:ext>
                <a:ext uri="{C183D7F6-B498-43B3-948B-1728B52AA6E4}">
                  <adec:decorative xmlns:adec="http://schemas.microsoft.com/office/drawing/2017/decorative" val="1"/>
                </a:ext>
              </a:extLst>
            </p:cNvPr>
            <p:cNvSpPr/>
            <p:nvPr/>
          </p:nvSpPr>
          <p:spPr>
            <a:xfrm>
              <a:off x="5367436" y="4497869"/>
              <a:ext cx="1271588" cy="12715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rPr>
                <a:t>PROJECT</a:t>
              </a:r>
            </a:p>
          </p:txBody>
        </p:sp>
        <p:sp>
          <p:nvSpPr>
            <p:cNvPr id="15" name="Rectangle: Rounded Corners 15">
              <a:extLst>
                <a:ext uri="{FF2B5EF4-FFF2-40B4-BE49-F238E27FC236}">
                  <a16:creationId xmlns:a16="http://schemas.microsoft.com/office/drawing/2014/main" id="{B1AC91C0-BC27-434C-9998-6322BF14C63D}"/>
                </a:ext>
                <a:ext uri="{C183D7F6-B498-43B3-948B-1728B52AA6E4}">
                  <adec:decorative xmlns:adec="http://schemas.microsoft.com/office/drawing/2017/decorative" val="1"/>
                </a:ext>
              </a:extLst>
            </p:cNvPr>
            <p:cNvSpPr/>
            <p:nvPr/>
          </p:nvSpPr>
          <p:spPr>
            <a:xfrm>
              <a:off x="7348798" y="5372500"/>
              <a:ext cx="2514602" cy="555748"/>
            </a:xfrm>
            <a:prstGeom prst="roundRect">
              <a:avLst>
                <a:gd name="adj" fmla="val 5000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React</a:t>
              </a:r>
            </a:p>
          </p:txBody>
        </p:sp>
        <p:sp>
          <p:nvSpPr>
            <p:cNvPr id="16" name="Oval 15">
              <a:extLst>
                <a:ext uri="{FF2B5EF4-FFF2-40B4-BE49-F238E27FC236}">
                  <a16:creationId xmlns:a16="http://schemas.microsoft.com/office/drawing/2014/main" id="{30B94754-002D-44C2-A98F-7C1EFA41C6A9}"/>
                </a:ext>
                <a:ext uri="{C183D7F6-B498-43B3-948B-1728B52AA6E4}">
                  <adec:decorative xmlns:adec="http://schemas.microsoft.com/office/drawing/2017/decorative" val="1"/>
                </a:ext>
              </a:extLst>
            </p:cNvPr>
            <p:cNvSpPr/>
            <p:nvPr/>
          </p:nvSpPr>
          <p:spPr>
            <a:xfrm>
              <a:off x="7034474" y="5290366"/>
              <a:ext cx="704850" cy="704850"/>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17" name="Rectangle: Rounded Corners 18">
              <a:extLst>
                <a:ext uri="{FF2B5EF4-FFF2-40B4-BE49-F238E27FC236}">
                  <a16:creationId xmlns:a16="http://schemas.microsoft.com/office/drawing/2014/main" id="{3EEED058-4789-4DCA-81FF-27E4D33820C0}"/>
                </a:ext>
                <a:ext uri="{C183D7F6-B498-43B3-948B-1728B52AA6E4}">
                  <adec:decorative xmlns:adec="http://schemas.microsoft.com/office/drawing/2017/decorative" val="1"/>
                </a:ext>
              </a:extLst>
            </p:cNvPr>
            <p:cNvSpPr/>
            <p:nvPr/>
          </p:nvSpPr>
          <p:spPr>
            <a:xfrm>
              <a:off x="7197958" y="4384259"/>
              <a:ext cx="2745581" cy="555748"/>
            </a:xfrm>
            <a:prstGeom prst="roundRect">
              <a:avLst>
                <a:gd name="adj" fmla="val 50000"/>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t>CSS</a:t>
              </a:r>
            </a:p>
          </p:txBody>
        </p:sp>
        <p:sp>
          <p:nvSpPr>
            <p:cNvPr id="18" name="Oval 17">
              <a:extLst>
                <a:ext uri="{FF2B5EF4-FFF2-40B4-BE49-F238E27FC236}">
                  <a16:creationId xmlns:a16="http://schemas.microsoft.com/office/drawing/2014/main" id="{E41A536C-64F7-4ED0-9B68-D4C48D2E7FFA}"/>
                </a:ext>
                <a:ext uri="{C183D7F6-B498-43B3-948B-1728B52AA6E4}">
                  <adec:decorative xmlns:adec="http://schemas.microsoft.com/office/drawing/2017/decorative" val="1"/>
                </a:ext>
              </a:extLst>
            </p:cNvPr>
            <p:cNvSpPr/>
            <p:nvPr/>
          </p:nvSpPr>
          <p:spPr>
            <a:xfrm>
              <a:off x="7045886" y="4309706"/>
              <a:ext cx="704850" cy="704850"/>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19" name="Rectangle: Rounded Corners 24">
              <a:extLst>
                <a:ext uri="{FF2B5EF4-FFF2-40B4-BE49-F238E27FC236}">
                  <a16:creationId xmlns:a16="http://schemas.microsoft.com/office/drawing/2014/main" id="{B770E616-F6F2-4C0B-84A4-630D7A169486}"/>
                </a:ext>
                <a:ext uri="{C183D7F6-B498-43B3-948B-1728B52AA6E4}">
                  <adec:decorative xmlns:adec="http://schemas.microsoft.com/office/drawing/2017/decorative" val="1"/>
                </a:ext>
              </a:extLst>
            </p:cNvPr>
            <p:cNvSpPr/>
            <p:nvPr/>
          </p:nvSpPr>
          <p:spPr>
            <a:xfrm>
              <a:off x="2770974" y="3465100"/>
              <a:ext cx="2745581" cy="555748"/>
            </a:xfrm>
            <a:prstGeom prst="roundRect">
              <a:avLst>
                <a:gd name="adj" fmla="val 50000"/>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Python</a:t>
              </a:r>
            </a:p>
          </p:txBody>
        </p:sp>
        <p:sp>
          <p:nvSpPr>
            <p:cNvPr id="20" name="Oval 19">
              <a:extLst>
                <a:ext uri="{FF2B5EF4-FFF2-40B4-BE49-F238E27FC236}">
                  <a16:creationId xmlns:a16="http://schemas.microsoft.com/office/drawing/2014/main" id="{E4798512-F02F-4499-8F35-5135B2B04F32}"/>
                </a:ext>
                <a:ext uri="{C183D7F6-B498-43B3-948B-1728B52AA6E4}">
                  <adec:decorative xmlns:adec="http://schemas.microsoft.com/office/drawing/2017/decorative" val="1"/>
                </a:ext>
              </a:extLst>
            </p:cNvPr>
            <p:cNvSpPr/>
            <p:nvPr/>
          </p:nvSpPr>
          <p:spPr>
            <a:xfrm>
              <a:off x="4895046" y="3390548"/>
              <a:ext cx="704850" cy="704849"/>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21" name="Rectangle: Rounded Corners 26">
              <a:extLst>
                <a:ext uri="{FF2B5EF4-FFF2-40B4-BE49-F238E27FC236}">
                  <a16:creationId xmlns:a16="http://schemas.microsoft.com/office/drawing/2014/main" id="{9C834190-3E8B-4E43-B12C-F339B911BB7C}"/>
                </a:ext>
                <a:ext uri="{C183D7F6-B498-43B3-948B-1728B52AA6E4}">
                  <adec:decorative xmlns:adec="http://schemas.microsoft.com/office/drawing/2017/decorative" val="1"/>
                </a:ext>
              </a:extLst>
            </p:cNvPr>
            <p:cNvSpPr/>
            <p:nvPr/>
          </p:nvSpPr>
          <p:spPr>
            <a:xfrm>
              <a:off x="2875073" y="6163423"/>
              <a:ext cx="2745581" cy="555748"/>
            </a:xfrm>
            <a:prstGeom prst="roundRect">
              <a:avLst>
                <a:gd name="adj" fmla="val 5000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MySQL</a:t>
              </a:r>
            </a:p>
          </p:txBody>
        </p:sp>
        <p:sp>
          <p:nvSpPr>
            <p:cNvPr id="22" name="Oval 21">
              <a:extLst>
                <a:ext uri="{FF2B5EF4-FFF2-40B4-BE49-F238E27FC236}">
                  <a16:creationId xmlns:a16="http://schemas.microsoft.com/office/drawing/2014/main" id="{CBB03579-90DC-4713-8C53-8EFF75D7956A}"/>
                </a:ext>
                <a:ext uri="{C183D7F6-B498-43B3-948B-1728B52AA6E4}">
                  <adec:decorative xmlns:adec="http://schemas.microsoft.com/office/drawing/2017/decorative" val="1"/>
                </a:ext>
              </a:extLst>
            </p:cNvPr>
            <p:cNvSpPr/>
            <p:nvPr/>
          </p:nvSpPr>
          <p:spPr>
            <a:xfrm>
              <a:off x="4999147" y="6088871"/>
              <a:ext cx="704850" cy="704850"/>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23" name="Rectangle: Rounded Corners 28">
              <a:extLst>
                <a:ext uri="{FF2B5EF4-FFF2-40B4-BE49-F238E27FC236}">
                  <a16:creationId xmlns:a16="http://schemas.microsoft.com/office/drawing/2014/main" id="{41F1B704-E81F-48A5-A95C-CF45389EE9D6}"/>
                </a:ext>
                <a:ext uri="{C183D7F6-B498-43B3-948B-1728B52AA6E4}">
                  <adec:decorative xmlns:adec="http://schemas.microsoft.com/office/drawing/2017/decorative" val="1"/>
                </a:ext>
              </a:extLst>
            </p:cNvPr>
            <p:cNvSpPr/>
            <p:nvPr/>
          </p:nvSpPr>
          <p:spPr>
            <a:xfrm>
              <a:off x="2011416" y="5362404"/>
              <a:ext cx="2745582" cy="555748"/>
            </a:xfrm>
            <a:prstGeom prst="roundRect">
              <a:avLst>
                <a:gd name="adj" fmla="val 50000"/>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Django REST Framework</a:t>
              </a:r>
            </a:p>
          </p:txBody>
        </p:sp>
        <p:sp>
          <p:nvSpPr>
            <p:cNvPr id="24" name="Oval 23">
              <a:extLst>
                <a:ext uri="{FF2B5EF4-FFF2-40B4-BE49-F238E27FC236}">
                  <a16:creationId xmlns:a16="http://schemas.microsoft.com/office/drawing/2014/main" id="{7AD51D57-8805-4113-891E-D6DE6F6DFDBA}"/>
                </a:ext>
                <a:ext uri="{C183D7F6-B498-43B3-948B-1728B52AA6E4}">
                  <adec:decorative xmlns:adec="http://schemas.microsoft.com/office/drawing/2017/decorative" val="1"/>
                </a:ext>
              </a:extLst>
            </p:cNvPr>
            <p:cNvSpPr/>
            <p:nvPr/>
          </p:nvSpPr>
          <p:spPr>
            <a:xfrm>
              <a:off x="4306503" y="5287852"/>
              <a:ext cx="704850" cy="704850"/>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25" name="Freeform 4360">
              <a:extLst>
                <a:ext uri="{FF2B5EF4-FFF2-40B4-BE49-F238E27FC236}">
                  <a16:creationId xmlns:a16="http://schemas.microsoft.com/office/drawing/2014/main" id="{55AA6481-2F4B-4F3C-A9AA-C1FF5E9D0CD3}"/>
                </a:ext>
              </a:extLst>
            </p:cNvPr>
            <p:cNvSpPr>
              <a:spLocks noEditPoints="1"/>
            </p:cNvSpPr>
            <p:nvPr/>
          </p:nvSpPr>
          <p:spPr bwMode="auto">
            <a:xfrm>
              <a:off x="5122100" y="6369918"/>
              <a:ext cx="105168" cy="106609"/>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sp>
        <p:nvSpPr>
          <p:cNvPr id="49" name="Rectangle: Rounded Corners 18">
            <a:extLst>
              <a:ext uri="{FF2B5EF4-FFF2-40B4-BE49-F238E27FC236}">
                <a16:creationId xmlns:a16="http://schemas.microsoft.com/office/drawing/2014/main" id="{935A5AB0-7119-42BD-9528-0DF869A6F972}"/>
              </a:ext>
              <a:ext uri="{C183D7F6-B498-43B3-948B-1728B52AA6E4}">
                <adec:decorative xmlns:adec="http://schemas.microsoft.com/office/drawing/2017/decorative" val="1"/>
              </a:ext>
            </a:extLst>
          </p:cNvPr>
          <p:cNvSpPr/>
          <p:nvPr/>
        </p:nvSpPr>
        <p:spPr>
          <a:xfrm>
            <a:off x="11400355" y="8005090"/>
            <a:ext cx="3581193" cy="945078"/>
          </a:xfrm>
          <a:prstGeom prst="roundRect">
            <a:avLst>
              <a:gd name="adj" fmla="val 50000"/>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t>GitHub</a:t>
            </a:r>
          </a:p>
        </p:txBody>
      </p:sp>
      <p:sp>
        <p:nvSpPr>
          <p:cNvPr id="52" name="Oval 51">
            <a:extLst>
              <a:ext uri="{FF2B5EF4-FFF2-40B4-BE49-F238E27FC236}">
                <a16:creationId xmlns:a16="http://schemas.microsoft.com/office/drawing/2014/main" id="{E4B95B75-5E57-458A-A5A3-5A203500827E}"/>
              </a:ext>
              <a:ext uri="{C183D7F6-B498-43B3-948B-1728B52AA6E4}">
                <adec:decorative xmlns:adec="http://schemas.microsoft.com/office/drawing/2017/decorative" val="1"/>
              </a:ext>
            </a:extLst>
          </p:cNvPr>
          <p:cNvSpPr/>
          <p:nvPr/>
        </p:nvSpPr>
        <p:spPr>
          <a:xfrm>
            <a:off x="11202000" y="7878310"/>
            <a:ext cx="919370" cy="1198633"/>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56" name="Rectangle: Rounded Corners 15">
            <a:extLst>
              <a:ext uri="{FF2B5EF4-FFF2-40B4-BE49-F238E27FC236}">
                <a16:creationId xmlns:a16="http://schemas.microsoft.com/office/drawing/2014/main" id="{CC5ACD1A-B9C4-4B0D-B025-0799F34DFDC3}"/>
              </a:ext>
              <a:ext uri="{C183D7F6-B498-43B3-948B-1728B52AA6E4}">
                <adec:decorative xmlns:adec="http://schemas.microsoft.com/office/drawing/2017/decorative" val="1"/>
              </a:ext>
            </a:extLst>
          </p:cNvPr>
          <p:cNvSpPr/>
          <p:nvPr/>
        </p:nvSpPr>
        <p:spPr>
          <a:xfrm>
            <a:off x="11683899" y="3438809"/>
            <a:ext cx="3595760" cy="945078"/>
          </a:xfrm>
          <a:prstGeom prst="roundRect">
            <a:avLst>
              <a:gd name="adj" fmla="val 5000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2000" dirty="0"/>
              <a:t>HTML</a:t>
            </a:r>
          </a:p>
        </p:txBody>
      </p:sp>
      <p:sp>
        <p:nvSpPr>
          <p:cNvPr id="57" name="Oval 56">
            <a:extLst>
              <a:ext uri="{FF2B5EF4-FFF2-40B4-BE49-F238E27FC236}">
                <a16:creationId xmlns:a16="http://schemas.microsoft.com/office/drawing/2014/main" id="{84C56D2F-C21B-4A1A-B972-27D0E716D5E9}"/>
              </a:ext>
              <a:ext uri="{C183D7F6-B498-43B3-948B-1728B52AA6E4}">
                <adec:decorative xmlns:adec="http://schemas.microsoft.com/office/drawing/2017/decorative" val="1"/>
              </a:ext>
            </a:extLst>
          </p:cNvPr>
          <p:cNvSpPr/>
          <p:nvPr/>
        </p:nvSpPr>
        <p:spPr>
          <a:xfrm>
            <a:off x="11234431" y="3299136"/>
            <a:ext cx="1007902" cy="1198633"/>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58" name="Rectangle: Rounded Corners 26">
            <a:extLst>
              <a:ext uri="{FF2B5EF4-FFF2-40B4-BE49-F238E27FC236}">
                <a16:creationId xmlns:a16="http://schemas.microsoft.com/office/drawing/2014/main" id="{A2469F95-5075-4186-BC9F-9E4B492BD595}"/>
              </a:ext>
              <a:ext uri="{C183D7F6-B498-43B3-948B-1728B52AA6E4}">
                <adec:decorative xmlns:adec="http://schemas.microsoft.com/office/drawing/2017/decorative" val="1"/>
              </a:ext>
            </a:extLst>
          </p:cNvPr>
          <p:cNvSpPr/>
          <p:nvPr/>
        </p:nvSpPr>
        <p:spPr>
          <a:xfrm>
            <a:off x="4839530" y="5010853"/>
            <a:ext cx="3926049" cy="945078"/>
          </a:xfrm>
          <a:prstGeom prst="roundRect">
            <a:avLst>
              <a:gd name="adj" fmla="val 5000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t>Django</a:t>
            </a:r>
          </a:p>
        </p:txBody>
      </p:sp>
      <p:sp>
        <p:nvSpPr>
          <p:cNvPr id="59" name="Oval 58">
            <a:extLst>
              <a:ext uri="{FF2B5EF4-FFF2-40B4-BE49-F238E27FC236}">
                <a16:creationId xmlns:a16="http://schemas.microsoft.com/office/drawing/2014/main" id="{626EB861-591E-4680-B254-5282F703CBC2}"/>
              </a:ext>
              <a:ext uri="{C183D7F6-B498-43B3-948B-1728B52AA6E4}">
                <adec:decorative xmlns:adec="http://schemas.microsoft.com/office/drawing/2017/decorative" val="1"/>
              </a:ext>
            </a:extLst>
          </p:cNvPr>
          <p:cNvSpPr/>
          <p:nvPr/>
        </p:nvSpPr>
        <p:spPr>
          <a:xfrm>
            <a:off x="7876852" y="4884074"/>
            <a:ext cx="1007902" cy="1198633"/>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pic>
        <p:nvPicPr>
          <p:cNvPr id="61" name="object 3">
            <a:extLst>
              <a:ext uri="{FF2B5EF4-FFF2-40B4-BE49-F238E27FC236}">
                <a16:creationId xmlns:a16="http://schemas.microsoft.com/office/drawing/2014/main" id="{12DBCE32-65AD-48E8-9242-99CFE1E329E1}"/>
              </a:ext>
            </a:extLst>
          </p:cNvPr>
          <p:cNvPicPr/>
          <p:nvPr/>
        </p:nvPicPr>
        <p:blipFill>
          <a:blip r:embed="rId2" cstate="print"/>
          <a:stretch>
            <a:fillRect/>
          </a:stretch>
        </p:blipFill>
        <p:spPr>
          <a:xfrm>
            <a:off x="11486589" y="3561590"/>
            <a:ext cx="503586" cy="649384"/>
          </a:xfrm>
          <a:prstGeom prst="rect">
            <a:avLst/>
          </a:prstGeom>
        </p:spPr>
      </p:pic>
      <p:pic>
        <p:nvPicPr>
          <p:cNvPr id="63" name="object 7">
            <a:extLst>
              <a:ext uri="{FF2B5EF4-FFF2-40B4-BE49-F238E27FC236}">
                <a16:creationId xmlns:a16="http://schemas.microsoft.com/office/drawing/2014/main" id="{EE595C16-4198-4342-AC67-200EB4C0032E}"/>
              </a:ext>
            </a:extLst>
          </p:cNvPr>
          <p:cNvPicPr/>
          <p:nvPr/>
        </p:nvPicPr>
        <p:blipFill rotWithShape="1">
          <a:blip r:embed="rId3" cstate="print"/>
          <a:srcRect r="74254" b="-1843"/>
          <a:stretch/>
        </p:blipFill>
        <p:spPr>
          <a:xfrm>
            <a:off x="9188258" y="3630920"/>
            <a:ext cx="663249" cy="697274"/>
          </a:xfrm>
          <a:prstGeom prst="rect">
            <a:avLst/>
          </a:prstGeom>
        </p:spPr>
      </p:pic>
      <p:pic>
        <p:nvPicPr>
          <p:cNvPr id="65" name="object 9">
            <a:extLst>
              <a:ext uri="{FF2B5EF4-FFF2-40B4-BE49-F238E27FC236}">
                <a16:creationId xmlns:a16="http://schemas.microsoft.com/office/drawing/2014/main" id="{52DBF648-E0FC-481B-8C56-26943EEDC2A5}"/>
              </a:ext>
            </a:extLst>
          </p:cNvPr>
          <p:cNvPicPr/>
          <p:nvPr/>
        </p:nvPicPr>
        <p:blipFill>
          <a:blip r:embed="rId4" cstate="print"/>
          <a:stretch>
            <a:fillRect/>
          </a:stretch>
        </p:blipFill>
        <p:spPr>
          <a:xfrm>
            <a:off x="9291386" y="8125506"/>
            <a:ext cx="668929" cy="686766"/>
          </a:xfrm>
          <a:prstGeom prst="rect">
            <a:avLst/>
          </a:prstGeom>
        </p:spPr>
      </p:pic>
      <p:pic>
        <p:nvPicPr>
          <p:cNvPr id="66" name="object 10">
            <a:extLst>
              <a:ext uri="{FF2B5EF4-FFF2-40B4-BE49-F238E27FC236}">
                <a16:creationId xmlns:a16="http://schemas.microsoft.com/office/drawing/2014/main" id="{21401ED5-98D8-4DC9-80A1-A8F44E3F1321}"/>
              </a:ext>
            </a:extLst>
          </p:cNvPr>
          <p:cNvPicPr/>
          <p:nvPr/>
        </p:nvPicPr>
        <p:blipFill>
          <a:blip r:embed="rId5" cstate="print"/>
          <a:stretch>
            <a:fillRect/>
          </a:stretch>
        </p:blipFill>
        <p:spPr>
          <a:xfrm>
            <a:off x="11358761" y="8015408"/>
            <a:ext cx="611558" cy="737752"/>
          </a:xfrm>
          <a:prstGeom prst="rect">
            <a:avLst/>
          </a:prstGeom>
        </p:spPr>
      </p:pic>
      <p:pic>
        <p:nvPicPr>
          <p:cNvPr id="67" name="Picture 66">
            <a:extLst>
              <a:ext uri="{FF2B5EF4-FFF2-40B4-BE49-F238E27FC236}">
                <a16:creationId xmlns:a16="http://schemas.microsoft.com/office/drawing/2014/main" id="{8D964687-D8F9-42B3-BAD4-A5945B7E5F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95095" y="5065621"/>
            <a:ext cx="785118" cy="790558"/>
          </a:xfrm>
          <a:prstGeom prst="rect">
            <a:avLst/>
          </a:prstGeom>
        </p:spPr>
      </p:pic>
      <p:pic>
        <p:nvPicPr>
          <p:cNvPr id="68" name="Picture 67">
            <a:extLst>
              <a:ext uri="{FF2B5EF4-FFF2-40B4-BE49-F238E27FC236}">
                <a16:creationId xmlns:a16="http://schemas.microsoft.com/office/drawing/2014/main" id="{5865C9A4-9E7E-4A18-B0C9-E3C2C817C6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2426" y="4998699"/>
            <a:ext cx="899249" cy="1001422"/>
          </a:xfrm>
          <a:prstGeom prst="rect">
            <a:avLst/>
          </a:prstGeom>
        </p:spPr>
      </p:pic>
      <p:pic>
        <p:nvPicPr>
          <p:cNvPr id="69" name="Picture 68">
            <a:extLst>
              <a:ext uri="{FF2B5EF4-FFF2-40B4-BE49-F238E27FC236}">
                <a16:creationId xmlns:a16="http://schemas.microsoft.com/office/drawing/2014/main" id="{A5018752-E06D-42A4-B130-3C2310807CF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9552" t="-3674" r="18060" b="-3709"/>
          <a:stretch/>
        </p:blipFill>
        <p:spPr>
          <a:xfrm>
            <a:off x="8194652" y="6778049"/>
            <a:ext cx="816806" cy="729136"/>
          </a:xfrm>
          <a:prstGeom prst="rect">
            <a:avLst/>
          </a:prstGeom>
        </p:spPr>
      </p:pic>
      <p:pic>
        <p:nvPicPr>
          <p:cNvPr id="6" name="Picture 5">
            <a:extLst>
              <a:ext uri="{FF2B5EF4-FFF2-40B4-BE49-F238E27FC236}">
                <a16:creationId xmlns:a16="http://schemas.microsoft.com/office/drawing/2014/main" id="{B1B85741-A4D7-44BB-B096-AF6EDF21B48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283324" y="6664644"/>
            <a:ext cx="943733" cy="943733"/>
          </a:xfrm>
          <a:prstGeom prst="rect">
            <a:avLst/>
          </a:prstGeom>
        </p:spPr>
      </p:pic>
    </p:spTree>
    <p:extLst>
      <p:ext uri="{BB962C8B-B14F-4D97-AF65-F5344CB8AC3E}">
        <p14:creationId xmlns:p14="http://schemas.microsoft.com/office/powerpoint/2010/main" val="253673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1"/>
          <p:cNvSpPr txBox="1"/>
          <p:nvPr/>
        </p:nvSpPr>
        <p:spPr>
          <a:xfrm>
            <a:off x="5657849" y="958469"/>
            <a:ext cx="6972300" cy="807913"/>
          </a:xfrm>
          <a:prstGeom prst="rect">
            <a:avLst/>
          </a:prstGeom>
        </p:spPr>
        <p:txBody>
          <a:bodyPr wrap="square" lIns="0" tIns="0" rIns="0" bIns="0" rtlCol="0" anchor="t">
            <a:spAutoFit/>
          </a:bodyPr>
          <a:lstStyle/>
          <a:p>
            <a:pPr marL="0" lvl="0" indent="0" algn="ctr">
              <a:lnSpc>
                <a:spcPts val="6299"/>
              </a:lnSpc>
              <a:spcBef>
                <a:spcPct val="0"/>
              </a:spcBef>
            </a:pPr>
            <a:r>
              <a:rPr lang="en-US" sz="6000" u="none" dirty="0">
                <a:solidFill>
                  <a:srgbClr val="000000"/>
                </a:solidFill>
                <a:latin typeface="Zilla Slab Light"/>
              </a:rPr>
              <a:t>RELATED WORKS</a:t>
            </a:r>
          </a:p>
        </p:txBody>
      </p:sp>
      <p:sp>
        <p:nvSpPr>
          <p:cNvPr id="43" name="Slide Number Placeholder 42">
            <a:extLst>
              <a:ext uri="{FF2B5EF4-FFF2-40B4-BE49-F238E27FC236}">
                <a16:creationId xmlns:a16="http://schemas.microsoft.com/office/drawing/2014/main" id="{2DC07630-3716-422A-85E3-9E96053A9342}"/>
              </a:ext>
            </a:extLst>
          </p:cNvPr>
          <p:cNvSpPr>
            <a:spLocks noGrp="1"/>
          </p:cNvSpPr>
          <p:nvPr>
            <p:ph type="sldNum" sz="quarter" idx="12"/>
          </p:nvPr>
        </p:nvSpPr>
        <p:spPr>
          <a:xfrm>
            <a:off x="15773400" y="9639300"/>
            <a:ext cx="2133600" cy="365125"/>
          </a:xfrm>
        </p:spPr>
        <p:txBody>
          <a:bodyPr/>
          <a:lstStyle/>
          <a:p>
            <a:r>
              <a:rPr lang="en-US" sz="1800" dirty="0"/>
              <a:t>6</a:t>
            </a:r>
          </a:p>
        </p:txBody>
      </p:sp>
      <p:pic>
        <p:nvPicPr>
          <p:cNvPr id="3" name="Picture 2">
            <a:extLst>
              <a:ext uri="{FF2B5EF4-FFF2-40B4-BE49-F238E27FC236}">
                <a16:creationId xmlns:a16="http://schemas.microsoft.com/office/drawing/2014/main" id="{CB61B6AA-C472-4CDD-A9C5-2AE1DDA653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7759" y="2075186"/>
            <a:ext cx="3514724" cy="2638072"/>
          </a:xfrm>
          <a:prstGeom prst="rect">
            <a:avLst/>
          </a:prstGeom>
        </p:spPr>
      </p:pic>
      <p:pic>
        <p:nvPicPr>
          <p:cNvPr id="5" name="Picture 4">
            <a:extLst>
              <a:ext uri="{FF2B5EF4-FFF2-40B4-BE49-F238E27FC236}">
                <a16:creationId xmlns:a16="http://schemas.microsoft.com/office/drawing/2014/main" id="{0DF81F23-4086-4227-BEEC-04BEEE8EF6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0327" y="4536646"/>
            <a:ext cx="4323100" cy="2969054"/>
          </a:xfrm>
          <a:prstGeom prst="rect">
            <a:avLst/>
          </a:prstGeom>
        </p:spPr>
      </p:pic>
      <p:pic>
        <p:nvPicPr>
          <p:cNvPr id="26" name="Picture 25">
            <a:extLst>
              <a:ext uri="{FF2B5EF4-FFF2-40B4-BE49-F238E27FC236}">
                <a16:creationId xmlns:a16="http://schemas.microsoft.com/office/drawing/2014/main" id="{B30C388C-C3F5-4BF0-ABC8-4E81B2554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4006" y="4233537"/>
            <a:ext cx="4237595" cy="3994606"/>
          </a:xfrm>
          <a:prstGeom prst="rect">
            <a:avLst/>
          </a:prstGeom>
        </p:spPr>
      </p:pic>
      <p:pic>
        <p:nvPicPr>
          <p:cNvPr id="28" name="Picture 27">
            <a:extLst>
              <a:ext uri="{FF2B5EF4-FFF2-40B4-BE49-F238E27FC236}">
                <a16:creationId xmlns:a16="http://schemas.microsoft.com/office/drawing/2014/main" id="{40371D3F-2C5B-45D6-8A9C-DE1724A68E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1506" y="6578981"/>
            <a:ext cx="4884987" cy="2749550"/>
          </a:xfrm>
          <a:prstGeom prst="rect">
            <a:avLst/>
          </a:prstGeom>
        </p:spPr>
      </p:pic>
      <p:pic>
        <p:nvPicPr>
          <p:cNvPr id="30" name="Picture 29">
            <a:extLst>
              <a:ext uri="{FF2B5EF4-FFF2-40B4-BE49-F238E27FC236}">
                <a16:creationId xmlns:a16="http://schemas.microsoft.com/office/drawing/2014/main" id="{0607E18B-5A7A-468C-B067-1066721A6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20400" y="2408622"/>
            <a:ext cx="3127058" cy="1844872"/>
          </a:xfrm>
          <a:prstGeom prst="rect">
            <a:avLst/>
          </a:prstGeom>
        </p:spPr>
      </p:pic>
      <p:pic>
        <p:nvPicPr>
          <p:cNvPr id="46" name="object 6">
            <a:extLst>
              <a:ext uri="{FF2B5EF4-FFF2-40B4-BE49-F238E27FC236}">
                <a16:creationId xmlns:a16="http://schemas.microsoft.com/office/drawing/2014/main" id="{75F6C46F-F42C-4DBA-BE3A-1E617B8EF929}"/>
              </a:ext>
            </a:extLst>
          </p:cNvPr>
          <p:cNvPicPr/>
          <p:nvPr/>
        </p:nvPicPr>
        <p:blipFill>
          <a:blip r:embed="rId7" cstate="print"/>
          <a:stretch>
            <a:fillRect/>
          </a:stretch>
        </p:blipFill>
        <p:spPr>
          <a:xfrm>
            <a:off x="7848803" y="4253494"/>
            <a:ext cx="2307579" cy="1780012"/>
          </a:xfrm>
          <a:prstGeom prst="rect">
            <a:avLst/>
          </a:prstGeom>
        </p:spPr>
      </p:pic>
    </p:spTree>
    <p:extLst>
      <p:ext uri="{BB962C8B-B14F-4D97-AF65-F5344CB8AC3E}">
        <p14:creationId xmlns:p14="http://schemas.microsoft.com/office/powerpoint/2010/main" val="68296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7852929"/>
            <a:ext cx="3433112" cy="598083"/>
            <a:chOff x="0" y="0"/>
            <a:chExt cx="904194" cy="157520"/>
          </a:xfrm>
        </p:grpSpPr>
        <p:sp>
          <p:nvSpPr>
            <p:cNvPr id="3" name="Freeform 3"/>
            <p:cNvSpPr/>
            <p:nvPr/>
          </p:nvSpPr>
          <p:spPr>
            <a:xfrm>
              <a:off x="0" y="0"/>
              <a:ext cx="904194" cy="157520"/>
            </a:xfrm>
            <a:custGeom>
              <a:avLst/>
              <a:gdLst/>
              <a:ahLst/>
              <a:cxnLst/>
              <a:rect l="l" t="t" r="r" b="b"/>
              <a:pathLst>
                <a:path w="904194" h="157520">
                  <a:moveTo>
                    <a:pt x="0" y="0"/>
                  </a:moveTo>
                  <a:lnTo>
                    <a:pt x="904194" y="0"/>
                  </a:lnTo>
                  <a:lnTo>
                    <a:pt x="904194" y="157520"/>
                  </a:lnTo>
                  <a:lnTo>
                    <a:pt x="0" y="157520"/>
                  </a:lnTo>
                  <a:close/>
                </a:path>
              </a:pathLst>
            </a:custGeom>
            <a:solidFill>
              <a:srgbClr val="E5D0F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12139265" y="1028700"/>
            <a:ext cx="3983039" cy="8229600"/>
            <a:chOff x="0" y="0"/>
            <a:chExt cx="1049031" cy="2167467"/>
          </a:xfrm>
        </p:grpSpPr>
        <p:sp>
          <p:nvSpPr>
            <p:cNvPr id="6" name="Freeform 6"/>
            <p:cNvSpPr/>
            <p:nvPr/>
          </p:nvSpPr>
          <p:spPr>
            <a:xfrm>
              <a:off x="0" y="0"/>
              <a:ext cx="1049031" cy="2167467"/>
            </a:xfrm>
            <a:custGeom>
              <a:avLst/>
              <a:gdLst/>
              <a:ahLst/>
              <a:cxnLst/>
              <a:rect l="l" t="t" r="r" b="b"/>
              <a:pathLst>
                <a:path w="1049031" h="2167467">
                  <a:moveTo>
                    <a:pt x="0" y="0"/>
                  </a:moveTo>
                  <a:lnTo>
                    <a:pt x="1049031" y="0"/>
                  </a:lnTo>
                  <a:lnTo>
                    <a:pt x="1049031" y="2167467"/>
                  </a:lnTo>
                  <a:lnTo>
                    <a:pt x="0" y="2167467"/>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pic>
        <p:nvPicPr>
          <p:cNvPr id="8" name="Picture 8"/>
          <p:cNvPicPr>
            <a:picLocks noChangeAspect="1"/>
          </p:cNvPicPr>
          <p:nvPr/>
        </p:nvPicPr>
        <p:blipFill>
          <a:blip r:embed="rId2"/>
          <a:srcRect l="27722" r="27722"/>
          <a:stretch>
            <a:fillRect/>
          </a:stretch>
        </p:blipFill>
        <p:spPr>
          <a:xfrm>
            <a:off x="10038683" y="2157131"/>
            <a:ext cx="4201165" cy="6293881"/>
          </a:xfrm>
          <a:prstGeom prst="rect">
            <a:avLst/>
          </a:prstGeom>
        </p:spPr>
      </p:pic>
      <p:sp>
        <p:nvSpPr>
          <p:cNvPr id="9" name="TextBox 9"/>
          <p:cNvSpPr txBox="1"/>
          <p:nvPr/>
        </p:nvSpPr>
        <p:spPr>
          <a:xfrm>
            <a:off x="1028700" y="1882260"/>
            <a:ext cx="7600032" cy="2058917"/>
          </a:xfrm>
          <a:prstGeom prst="rect">
            <a:avLst/>
          </a:prstGeom>
        </p:spPr>
        <p:txBody>
          <a:bodyPr lIns="0" tIns="0" rIns="0" bIns="0" rtlCol="0" anchor="t">
            <a:spAutoFit/>
          </a:bodyPr>
          <a:lstStyle/>
          <a:p>
            <a:pPr marL="0" lvl="0" indent="0">
              <a:lnSpc>
                <a:spcPts val="8316"/>
              </a:lnSpc>
              <a:spcBef>
                <a:spcPct val="0"/>
              </a:spcBef>
            </a:pPr>
            <a:r>
              <a:rPr lang="en-US" sz="5940" u="none" dirty="0">
                <a:solidFill>
                  <a:srgbClr val="000000"/>
                </a:solidFill>
                <a:latin typeface="Zilla Slab Light"/>
              </a:rPr>
              <a:t>HELLO &amp; WELCOME</a:t>
            </a:r>
          </a:p>
          <a:p>
            <a:pPr marL="0" lvl="0" indent="0">
              <a:lnSpc>
                <a:spcPts val="8316"/>
              </a:lnSpc>
              <a:spcBef>
                <a:spcPct val="0"/>
              </a:spcBef>
            </a:pPr>
            <a:r>
              <a:rPr lang="en-US" sz="5940" u="none" dirty="0">
                <a:solidFill>
                  <a:srgbClr val="000000"/>
                </a:solidFill>
                <a:latin typeface="Zilla Slab Light"/>
              </a:rPr>
              <a:t>TO PRESENTATION</a:t>
            </a:r>
          </a:p>
        </p:txBody>
      </p:sp>
      <p:sp>
        <p:nvSpPr>
          <p:cNvPr id="10" name="TextBox 10"/>
          <p:cNvSpPr txBox="1"/>
          <p:nvPr/>
        </p:nvSpPr>
        <p:spPr>
          <a:xfrm>
            <a:off x="1028700" y="4345074"/>
            <a:ext cx="4645361" cy="405699"/>
          </a:xfrm>
          <a:prstGeom prst="rect">
            <a:avLst/>
          </a:prstGeom>
        </p:spPr>
        <p:txBody>
          <a:bodyPr lIns="0" tIns="0" rIns="0" bIns="0" rtlCol="0" anchor="t">
            <a:spAutoFit/>
          </a:bodyPr>
          <a:lstStyle/>
          <a:p>
            <a:pPr marL="0" lvl="0" indent="0">
              <a:lnSpc>
                <a:spcPts val="3359"/>
              </a:lnSpc>
              <a:spcBef>
                <a:spcPct val="0"/>
              </a:spcBef>
            </a:pPr>
            <a:r>
              <a:rPr lang="en-US" sz="2400" u="none" dirty="0">
                <a:solidFill>
                  <a:srgbClr val="000000"/>
                </a:solidFill>
                <a:latin typeface="Lato"/>
              </a:rPr>
              <a:t>WELCOME MESSAGE</a:t>
            </a:r>
          </a:p>
        </p:txBody>
      </p:sp>
      <p:sp>
        <p:nvSpPr>
          <p:cNvPr id="11" name="TextBox 11"/>
          <p:cNvSpPr txBox="1"/>
          <p:nvPr/>
        </p:nvSpPr>
        <p:spPr>
          <a:xfrm>
            <a:off x="1028700" y="4946891"/>
            <a:ext cx="6202863" cy="1662800"/>
          </a:xfrm>
          <a:prstGeom prst="rect">
            <a:avLst/>
          </a:prstGeom>
        </p:spPr>
        <p:txBody>
          <a:bodyPr lIns="0" tIns="0" rIns="0" bIns="0" rtlCol="0" anchor="t">
            <a:spAutoFit/>
          </a:bodyPr>
          <a:lstStyle/>
          <a:p>
            <a:pPr marL="0" lvl="0" indent="0">
              <a:lnSpc>
                <a:spcPts val="3359"/>
              </a:lnSpc>
              <a:spcBef>
                <a:spcPct val="0"/>
              </a:spcBef>
            </a:pPr>
            <a:r>
              <a:rPr lang="en-US" sz="2400" u="none" dirty="0">
                <a:solidFill>
                  <a:srgbClr val="000000"/>
                </a:solidFill>
                <a:latin typeface="Lato"/>
              </a:rPr>
              <a:t>Presentations are communication tools that can be used as demonstrations, lectures, speeches, reports, and more. It is mostly presented before an audience. </a:t>
            </a:r>
          </a:p>
        </p:txBody>
      </p:sp>
      <p:sp>
        <p:nvSpPr>
          <p:cNvPr id="12" name="TextBox 12"/>
          <p:cNvSpPr txBox="1"/>
          <p:nvPr/>
        </p:nvSpPr>
        <p:spPr>
          <a:xfrm>
            <a:off x="1019175" y="7924326"/>
            <a:ext cx="3501198" cy="405699"/>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Lato"/>
              </a:rPr>
              <a:t>LETS GET STARTED</a:t>
            </a:r>
          </a:p>
        </p:txBody>
      </p:sp>
      <p:sp>
        <p:nvSpPr>
          <p:cNvPr id="13" name="AutoShape 13"/>
          <p:cNvSpPr/>
          <p:nvPr/>
        </p:nvSpPr>
        <p:spPr>
          <a:xfrm rot="5400000">
            <a:off x="9430360" y="4201694"/>
            <a:ext cx="8451012" cy="0"/>
          </a:xfrm>
          <a:prstGeom prst="line">
            <a:avLst/>
          </a:prstGeom>
          <a:ln w="47625" cap="flat">
            <a:solidFill>
              <a:srgbClr val="DCC2FD"/>
            </a:solidFill>
            <a:prstDash val="solid"/>
            <a:headEnd type="none" w="sm" len="sm"/>
            <a:tailEnd type="none" w="sm" len="sm"/>
          </a:ln>
        </p:spPr>
      </p:sp>
      <p:sp>
        <p:nvSpPr>
          <p:cNvPr id="14" name="Slide Number Placeholder 13">
            <a:extLst>
              <a:ext uri="{FF2B5EF4-FFF2-40B4-BE49-F238E27FC236}">
                <a16:creationId xmlns:a16="http://schemas.microsoft.com/office/drawing/2014/main" id="{F707A734-3852-476A-BCA6-FBC88B51E8EB}"/>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68470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34331" y="3927956"/>
            <a:ext cx="1550062" cy="155006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5D0FF"/>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8345269" y="3927956"/>
            <a:ext cx="1550062" cy="1550062"/>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5D0FF"/>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8" name="Group 8"/>
          <p:cNvGrpSpPr/>
          <p:nvPr/>
        </p:nvGrpSpPr>
        <p:grpSpPr>
          <a:xfrm>
            <a:off x="13913107" y="3927956"/>
            <a:ext cx="1550062" cy="1550062"/>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5D0FF"/>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11" name="TextBox 11"/>
          <p:cNvSpPr txBox="1"/>
          <p:nvPr/>
        </p:nvSpPr>
        <p:spPr>
          <a:xfrm>
            <a:off x="1028700" y="1353481"/>
            <a:ext cx="16230600" cy="1571625"/>
          </a:xfrm>
          <a:prstGeom prst="rect">
            <a:avLst/>
          </a:prstGeom>
        </p:spPr>
        <p:txBody>
          <a:bodyPr lIns="0" tIns="0" rIns="0" bIns="0" rtlCol="0" anchor="t">
            <a:spAutoFit/>
          </a:bodyPr>
          <a:lstStyle/>
          <a:p>
            <a:pPr marL="0" lvl="0" indent="0" algn="ctr">
              <a:lnSpc>
                <a:spcPts val="6299"/>
              </a:lnSpc>
              <a:spcBef>
                <a:spcPct val="0"/>
              </a:spcBef>
            </a:pPr>
            <a:r>
              <a:rPr lang="en-US" sz="4500" u="none">
                <a:solidFill>
                  <a:srgbClr val="000000"/>
                </a:solidFill>
                <a:latin typeface="Zilla Slab Light"/>
              </a:rPr>
              <a:t>HOW TO USE THIS</a:t>
            </a:r>
          </a:p>
          <a:p>
            <a:pPr marL="0" lvl="0" indent="0" algn="ctr">
              <a:lnSpc>
                <a:spcPts val="6299"/>
              </a:lnSpc>
              <a:spcBef>
                <a:spcPct val="0"/>
              </a:spcBef>
            </a:pPr>
            <a:r>
              <a:rPr lang="en-US" sz="4500" u="none">
                <a:solidFill>
                  <a:srgbClr val="000000"/>
                </a:solidFill>
                <a:latin typeface="Zilla Slab Light"/>
              </a:rPr>
              <a:t>PRESENTATION</a:t>
            </a:r>
          </a:p>
        </p:txBody>
      </p:sp>
      <p:sp>
        <p:nvSpPr>
          <p:cNvPr id="12" name="TextBox 12"/>
          <p:cNvSpPr txBox="1"/>
          <p:nvPr/>
        </p:nvSpPr>
        <p:spPr>
          <a:xfrm>
            <a:off x="7086119" y="6835294"/>
            <a:ext cx="4115762" cy="2223135"/>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Lato"/>
              </a:rPr>
              <a:t>Click on the "PowerPoint" button below this presentation preview. </a:t>
            </a:r>
          </a:p>
          <a:p>
            <a:pPr marL="0" lvl="0" indent="0" algn="ctr">
              <a:lnSpc>
                <a:spcPts val="2940"/>
              </a:lnSpc>
              <a:spcBef>
                <a:spcPct val="0"/>
              </a:spcBef>
            </a:pPr>
            <a:r>
              <a:rPr lang="en-US" sz="2100" u="none">
                <a:solidFill>
                  <a:srgbClr val="000000"/>
                </a:solidFill>
                <a:latin typeface="Lato"/>
              </a:rPr>
              <a:t>Start editing your presentation.</a:t>
            </a:r>
          </a:p>
          <a:p>
            <a:pPr marL="0" lvl="0" indent="0" algn="ctr">
              <a:lnSpc>
                <a:spcPts val="2940"/>
              </a:lnSpc>
              <a:spcBef>
                <a:spcPct val="0"/>
              </a:spcBef>
            </a:pPr>
            <a:r>
              <a:rPr lang="en-US" sz="2100" u="none">
                <a:solidFill>
                  <a:srgbClr val="000000"/>
                </a:solidFill>
                <a:latin typeface="Lato"/>
              </a:rPr>
              <a:t>Download and install the fonts used in this presentation as listed on page 21. </a:t>
            </a:r>
          </a:p>
        </p:txBody>
      </p:sp>
      <p:sp>
        <p:nvSpPr>
          <p:cNvPr id="13" name="TextBox 13"/>
          <p:cNvSpPr txBox="1"/>
          <p:nvPr/>
        </p:nvSpPr>
        <p:spPr>
          <a:xfrm>
            <a:off x="7086119" y="5953279"/>
            <a:ext cx="4115762" cy="40576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POWERPOINT</a:t>
            </a:r>
          </a:p>
        </p:txBody>
      </p:sp>
      <p:sp>
        <p:nvSpPr>
          <p:cNvPr id="14" name="TextBox 14"/>
          <p:cNvSpPr txBox="1"/>
          <p:nvPr/>
        </p:nvSpPr>
        <p:spPr>
          <a:xfrm>
            <a:off x="1529151" y="6835294"/>
            <a:ext cx="3760423" cy="2223135"/>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Lato"/>
              </a:rPr>
              <a:t>Click on the "Google Slides" button below this presentation preview.  Click on "Make a copy." Start editing your presentation. You need to sign in to your Google account.</a:t>
            </a:r>
          </a:p>
        </p:txBody>
      </p:sp>
      <p:sp>
        <p:nvSpPr>
          <p:cNvPr id="15" name="TextBox 15"/>
          <p:cNvSpPr txBox="1"/>
          <p:nvPr/>
        </p:nvSpPr>
        <p:spPr>
          <a:xfrm>
            <a:off x="12790159" y="6835294"/>
            <a:ext cx="3795957" cy="1851660"/>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000000"/>
                </a:solidFill>
                <a:latin typeface="Lato"/>
              </a:rPr>
              <a:t>Click on the "Canva" button under this presentation preview. Start editing your presentation. You need to sign in to your Canva account.</a:t>
            </a:r>
          </a:p>
        </p:txBody>
      </p:sp>
      <p:sp>
        <p:nvSpPr>
          <p:cNvPr id="16" name="TextBox 16"/>
          <p:cNvSpPr txBox="1"/>
          <p:nvPr/>
        </p:nvSpPr>
        <p:spPr>
          <a:xfrm>
            <a:off x="1351481" y="5953279"/>
            <a:ext cx="4115762" cy="40576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GOOGLE SLIDES</a:t>
            </a:r>
          </a:p>
        </p:txBody>
      </p:sp>
      <p:sp>
        <p:nvSpPr>
          <p:cNvPr id="17" name="TextBox 17"/>
          <p:cNvSpPr txBox="1"/>
          <p:nvPr/>
        </p:nvSpPr>
        <p:spPr>
          <a:xfrm>
            <a:off x="12630257" y="5953279"/>
            <a:ext cx="4115762" cy="40576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Lato"/>
              </a:rPr>
              <a:t>CANVA</a:t>
            </a:r>
          </a:p>
        </p:txBody>
      </p:sp>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97219" y="4299985"/>
            <a:ext cx="624286" cy="806003"/>
          </a:xfrm>
          <a:prstGeom prst="rect">
            <a:avLst/>
          </a:prstGeom>
        </p:spPr>
      </p:pic>
      <p:pic>
        <p:nvPicPr>
          <p:cNvPr id="19" name="Picture 1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87270" y="4269956"/>
            <a:ext cx="866061" cy="866061"/>
          </a:xfrm>
          <a:prstGeom prst="rect">
            <a:avLst/>
          </a:prstGeom>
        </p:spPr>
      </p:pic>
      <p:pic>
        <p:nvPicPr>
          <p:cNvPr id="20" name="Picture 2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13487" y="4358308"/>
            <a:ext cx="749301" cy="689357"/>
          </a:xfrm>
          <a:prstGeom prst="rect">
            <a:avLst/>
          </a:prstGeom>
        </p:spPr>
      </p:pic>
      <p:sp>
        <p:nvSpPr>
          <p:cNvPr id="21" name="AutoShape 21"/>
          <p:cNvSpPr/>
          <p:nvPr/>
        </p:nvSpPr>
        <p:spPr>
          <a:xfrm rot="5400000">
            <a:off x="14496479" y="2715196"/>
            <a:ext cx="5478018" cy="0"/>
          </a:xfrm>
          <a:prstGeom prst="line">
            <a:avLst/>
          </a:prstGeom>
          <a:ln w="47625" cap="flat">
            <a:solidFill>
              <a:srgbClr val="DCC2FD"/>
            </a:solidFill>
            <a:prstDash val="solid"/>
            <a:headEnd type="none" w="sm" len="sm"/>
            <a:tailEnd type="none" w="sm" len="sm"/>
          </a:ln>
        </p:spPr>
      </p:sp>
      <p:sp>
        <p:nvSpPr>
          <p:cNvPr id="22" name="AutoShape 22"/>
          <p:cNvSpPr/>
          <p:nvPr/>
        </p:nvSpPr>
        <p:spPr>
          <a:xfrm>
            <a:off x="0" y="1439206"/>
            <a:ext cx="3409362" cy="0"/>
          </a:xfrm>
          <a:prstGeom prst="line">
            <a:avLst/>
          </a:prstGeom>
          <a:ln w="47625" cap="flat">
            <a:solidFill>
              <a:srgbClr val="DCC2FD"/>
            </a:solidFill>
            <a:prstDash val="solid"/>
            <a:headEnd type="none" w="sm" len="sm"/>
            <a:tailEnd type="none" w="sm" len="sm"/>
          </a:ln>
        </p:spPr>
      </p:sp>
      <p:sp>
        <p:nvSpPr>
          <p:cNvPr id="23" name="Slide Number Placeholder 22">
            <a:extLst>
              <a:ext uri="{FF2B5EF4-FFF2-40B4-BE49-F238E27FC236}">
                <a16:creationId xmlns:a16="http://schemas.microsoft.com/office/drawing/2014/main" id="{72286D57-1D8D-49E8-9FDA-D276BA1689AE}"/>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TotalTime>
  <Words>1530</Words>
  <Application>Microsoft Office PowerPoint</Application>
  <PresentationFormat>Custom</PresentationFormat>
  <Paragraphs>333</Paragraphs>
  <Slides>32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Lato Bold</vt:lpstr>
      <vt:lpstr>Times New Roman</vt:lpstr>
      <vt:lpstr>Arial</vt:lpstr>
      <vt:lpstr>Zilla Slab Light</vt:lpstr>
      <vt:lpstr>Lato</vt:lpstr>
      <vt:lpstr>Calibri</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Modern Minimal infographic Presentation</dc:title>
  <cp:lastModifiedBy>MITHI AKTER KONA</cp:lastModifiedBy>
  <cp:revision>57</cp:revision>
  <dcterms:created xsi:type="dcterms:W3CDTF">2006-08-16T00:00:00Z</dcterms:created>
  <dcterms:modified xsi:type="dcterms:W3CDTF">2023-12-11T23:39:09Z</dcterms:modified>
  <dc:identifier>DAFHIbu-1TM</dc:identifier>
</cp:coreProperties>
</file>